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2"/>
    <p:sldId id="268" r:id="rId3"/>
    <p:sldId id="280" r:id="rId4"/>
    <p:sldId id="288" r:id="rId5"/>
    <p:sldId id="296" r:id="rId6"/>
    <p:sldId id="289" r:id="rId7"/>
    <p:sldId id="259" r:id="rId8"/>
    <p:sldId id="261" r:id="rId9"/>
    <p:sldId id="262" r:id="rId10"/>
    <p:sldId id="263" r:id="rId11"/>
    <p:sldId id="264" r:id="rId12"/>
    <p:sldId id="295" r:id="rId13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152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828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EB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299164" y="9684442"/>
            <a:ext cx="626745" cy="367030"/>
          </a:xfrm>
          <a:custGeom>
            <a:avLst/>
            <a:gdLst/>
            <a:ahLst/>
            <a:cxnLst/>
            <a:rect l="l" t="t" r="r" b="b"/>
            <a:pathLst>
              <a:path w="626744" h="367029">
                <a:moveTo>
                  <a:pt x="76454" y="240703"/>
                </a:moveTo>
                <a:lnTo>
                  <a:pt x="74015" y="223278"/>
                </a:lnTo>
                <a:lnTo>
                  <a:pt x="66776" y="210400"/>
                </a:lnTo>
                <a:lnTo>
                  <a:pt x="54825" y="202425"/>
                </a:lnTo>
                <a:lnTo>
                  <a:pt x="38227" y="199682"/>
                </a:lnTo>
                <a:lnTo>
                  <a:pt x="21628" y="202425"/>
                </a:lnTo>
                <a:lnTo>
                  <a:pt x="9677" y="210400"/>
                </a:lnTo>
                <a:lnTo>
                  <a:pt x="2438" y="223278"/>
                </a:lnTo>
                <a:lnTo>
                  <a:pt x="0" y="240703"/>
                </a:lnTo>
                <a:lnTo>
                  <a:pt x="0" y="325539"/>
                </a:lnTo>
                <a:lnTo>
                  <a:pt x="2438" y="342963"/>
                </a:lnTo>
                <a:lnTo>
                  <a:pt x="9677" y="355841"/>
                </a:lnTo>
                <a:lnTo>
                  <a:pt x="21628" y="363829"/>
                </a:lnTo>
                <a:lnTo>
                  <a:pt x="38227" y="366572"/>
                </a:lnTo>
                <a:lnTo>
                  <a:pt x="54825" y="363829"/>
                </a:lnTo>
                <a:lnTo>
                  <a:pt x="66776" y="355841"/>
                </a:lnTo>
                <a:lnTo>
                  <a:pt x="74015" y="342963"/>
                </a:lnTo>
                <a:lnTo>
                  <a:pt x="76454" y="325539"/>
                </a:lnTo>
                <a:lnTo>
                  <a:pt x="76454" y="303872"/>
                </a:lnTo>
                <a:lnTo>
                  <a:pt x="52209" y="303872"/>
                </a:lnTo>
                <a:lnTo>
                  <a:pt x="52209" y="338836"/>
                </a:lnTo>
                <a:lnTo>
                  <a:pt x="47078" y="343027"/>
                </a:lnTo>
                <a:lnTo>
                  <a:pt x="30772" y="343027"/>
                </a:lnTo>
                <a:lnTo>
                  <a:pt x="25641" y="338836"/>
                </a:lnTo>
                <a:lnTo>
                  <a:pt x="25641" y="227418"/>
                </a:lnTo>
                <a:lnTo>
                  <a:pt x="30772" y="222986"/>
                </a:lnTo>
                <a:lnTo>
                  <a:pt x="47078" y="222986"/>
                </a:lnTo>
                <a:lnTo>
                  <a:pt x="52209" y="227418"/>
                </a:lnTo>
                <a:lnTo>
                  <a:pt x="52209" y="256552"/>
                </a:lnTo>
                <a:lnTo>
                  <a:pt x="76454" y="256552"/>
                </a:lnTo>
                <a:lnTo>
                  <a:pt x="76454" y="240703"/>
                </a:lnTo>
                <a:close/>
              </a:path>
              <a:path w="626744" h="367029">
                <a:moveTo>
                  <a:pt x="76454" y="41021"/>
                </a:moveTo>
                <a:lnTo>
                  <a:pt x="74015" y="23596"/>
                </a:lnTo>
                <a:lnTo>
                  <a:pt x="66776" y="10718"/>
                </a:lnTo>
                <a:lnTo>
                  <a:pt x="54825" y="2743"/>
                </a:lnTo>
                <a:lnTo>
                  <a:pt x="38227" y="0"/>
                </a:lnTo>
                <a:lnTo>
                  <a:pt x="21628" y="2743"/>
                </a:lnTo>
                <a:lnTo>
                  <a:pt x="9677" y="10718"/>
                </a:lnTo>
                <a:lnTo>
                  <a:pt x="2438" y="23596"/>
                </a:lnTo>
                <a:lnTo>
                  <a:pt x="0" y="41021"/>
                </a:lnTo>
                <a:lnTo>
                  <a:pt x="0" y="125857"/>
                </a:lnTo>
                <a:lnTo>
                  <a:pt x="2438" y="143281"/>
                </a:lnTo>
                <a:lnTo>
                  <a:pt x="9677" y="156159"/>
                </a:lnTo>
                <a:lnTo>
                  <a:pt x="21628" y="164147"/>
                </a:lnTo>
                <a:lnTo>
                  <a:pt x="38227" y="166890"/>
                </a:lnTo>
                <a:lnTo>
                  <a:pt x="54825" y="164147"/>
                </a:lnTo>
                <a:lnTo>
                  <a:pt x="66776" y="156159"/>
                </a:lnTo>
                <a:lnTo>
                  <a:pt x="74015" y="143281"/>
                </a:lnTo>
                <a:lnTo>
                  <a:pt x="76454" y="125857"/>
                </a:lnTo>
                <a:lnTo>
                  <a:pt x="76454" y="104190"/>
                </a:lnTo>
                <a:lnTo>
                  <a:pt x="52209" y="104190"/>
                </a:lnTo>
                <a:lnTo>
                  <a:pt x="52209" y="139153"/>
                </a:lnTo>
                <a:lnTo>
                  <a:pt x="47078" y="143344"/>
                </a:lnTo>
                <a:lnTo>
                  <a:pt x="30772" y="143344"/>
                </a:lnTo>
                <a:lnTo>
                  <a:pt x="25641" y="139153"/>
                </a:lnTo>
                <a:lnTo>
                  <a:pt x="25641" y="27736"/>
                </a:lnTo>
                <a:lnTo>
                  <a:pt x="30772" y="23304"/>
                </a:lnTo>
                <a:lnTo>
                  <a:pt x="47078" y="23304"/>
                </a:lnTo>
                <a:lnTo>
                  <a:pt x="52209" y="27736"/>
                </a:lnTo>
                <a:lnTo>
                  <a:pt x="52209" y="56870"/>
                </a:lnTo>
                <a:lnTo>
                  <a:pt x="76454" y="56870"/>
                </a:lnTo>
                <a:lnTo>
                  <a:pt x="76454" y="41021"/>
                </a:lnTo>
                <a:close/>
              </a:path>
              <a:path w="626744" h="367029">
                <a:moveTo>
                  <a:pt x="167360" y="1866"/>
                </a:moveTo>
                <a:lnTo>
                  <a:pt x="143116" y="1866"/>
                </a:lnTo>
                <a:lnTo>
                  <a:pt x="143116" y="139395"/>
                </a:lnTo>
                <a:lnTo>
                  <a:pt x="137985" y="143573"/>
                </a:lnTo>
                <a:lnTo>
                  <a:pt x="121678" y="143573"/>
                </a:lnTo>
                <a:lnTo>
                  <a:pt x="116547" y="139395"/>
                </a:lnTo>
                <a:lnTo>
                  <a:pt x="116547" y="1866"/>
                </a:lnTo>
                <a:lnTo>
                  <a:pt x="90906" y="1866"/>
                </a:lnTo>
                <a:lnTo>
                  <a:pt x="90906" y="126098"/>
                </a:lnTo>
                <a:lnTo>
                  <a:pt x="93332" y="143522"/>
                </a:lnTo>
                <a:lnTo>
                  <a:pt x="100571" y="156400"/>
                </a:lnTo>
                <a:lnTo>
                  <a:pt x="112534" y="164388"/>
                </a:lnTo>
                <a:lnTo>
                  <a:pt x="129133" y="167132"/>
                </a:lnTo>
                <a:lnTo>
                  <a:pt x="145719" y="164388"/>
                </a:lnTo>
                <a:lnTo>
                  <a:pt x="157683" y="156400"/>
                </a:lnTo>
                <a:lnTo>
                  <a:pt x="164922" y="143522"/>
                </a:lnTo>
                <a:lnTo>
                  <a:pt x="167360" y="126098"/>
                </a:lnTo>
                <a:lnTo>
                  <a:pt x="167360" y="1866"/>
                </a:lnTo>
                <a:close/>
              </a:path>
              <a:path w="626744" h="367029">
                <a:moveTo>
                  <a:pt x="171780" y="364705"/>
                </a:moveTo>
                <a:lnTo>
                  <a:pt x="169227" y="358635"/>
                </a:lnTo>
                <a:lnTo>
                  <a:pt x="168986" y="352818"/>
                </a:lnTo>
                <a:lnTo>
                  <a:pt x="168935" y="319011"/>
                </a:lnTo>
                <a:lnTo>
                  <a:pt x="168135" y="307898"/>
                </a:lnTo>
                <a:lnTo>
                  <a:pt x="165341" y="298272"/>
                </a:lnTo>
                <a:lnTo>
                  <a:pt x="165290" y="298094"/>
                </a:lnTo>
                <a:lnTo>
                  <a:pt x="160045" y="290474"/>
                </a:lnTo>
                <a:lnTo>
                  <a:pt x="151968" y="285216"/>
                </a:lnTo>
                <a:lnTo>
                  <a:pt x="151968" y="284759"/>
                </a:lnTo>
                <a:lnTo>
                  <a:pt x="159410" y="279717"/>
                </a:lnTo>
                <a:lnTo>
                  <a:pt x="162915" y="274967"/>
                </a:lnTo>
                <a:lnTo>
                  <a:pt x="164642" y="272605"/>
                </a:lnTo>
                <a:lnTo>
                  <a:pt x="167741" y="263347"/>
                </a:lnTo>
                <a:lnTo>
                  <a:pt x="168757" y="251891"/>
                </a:lnTo>
                <a:lnTo>
                  <a:pt x="168757" y="239077"/>
                </a:lnTo>
                <a:lnTo>
                  <a:pt x="166852" y="224853"/>
                </a:lnTo>
                <a:lnTo>
                  <a:pt x="166560" y="222592"/>
                </a:lnTo>
                <a:lnTo>
                  <a:pt x="159727" y="210870"/>
                </a:lnTo>
                <a:lnTo>
                  <a:pt x="147904" y="203873"/>
                </a:lnTo>
                <a:lnTo>
                  <a:pt x="143116" y="203225"/>
                </a:lnTo>
                <a:lnTo>
                  <a:pt x="143116" y="229984"/>
                </a:lnTo>
                <a:lnTo>
                  <a:pt x="143116" y="270764"/>
                </a:lnTo>
                <a:lnTo>
                  <a:pt x="137287" y="274967"/>
                </a:lnTo>
                <a:lnTo>
                  <a:pt x="117716" y="274967"/>
                </a:lnTo>
                <a:lnTo>
                  <a:pt x="117716" y="224853"/>
                </a:lnTo>
                <a:lnTo>
                  <a:pt x="139153" y="224853"/>
                </a:lnTo>
                <a:lnTo>
                  <a:pt x="143116" y="229984"/>
                </a:lnTo>
                <a:lnTo>
                  <a:pt x="143116" y="203225"/>
                </a:lnTo>
                <a:lnTo>
                  <a:pt x="130771" y="201549"/>
                </a:lnTo>
                <a:lnTo>
                  <a:pt x="92062" y="201549"/>
                </a:lnTo>
                <a:lnTo>
                  <a:pt x="92062" y="364705"/>
                </a:lnTo>
                <a:lnTo>
                  <a:pt x="117716" y="364705"/>
                </a:lnTo>
                <a:lnTo>
                  <a:pt x="117716" y="298272"/>
                </a:lnTo>
                <a:lnTo>
                  <a:pt x="126568" y="298272"/>
                </a:lnTo>
                <a:lnTo>
                  <a:pt x="134112" y="299389"/>
                </a:lnTo>
                <a:lnTo>
                  <a:pt x="139331" y="302958"/>
                </a:lnTo>
                <a:lnTo>
                  <a:pt x="142367" y="309384"/>
                </a:lnTo>
                <a:lnTo>
                  <a:pt x="143357" y="319011"/>
                </a:lnTo>
                <a:lnTo>
                  <a:pt x="143357" y="357949"/>
                </a:lnTo>
                <a:lnTo>
                  <a:pt x="144284" y="360514"/>
                </a:lnTo>
                <a:lnTo>
                  <a:pt x="145681" y="364705"/>
                </a:lnTo>
                <a:lnTo>
                  <a:pt x="171780" y="364705"/>
                </a:lnTo>
                <a:close/>
              </a:path>
              <a:path w="626744" h="367029">
                <a:moveTo>
                  <a:pt x="211416" y="201549"/>
                </a:moveTo>
                <a:lnTo>
                  <a:pt x="185775" y="201549"/>
                </a:lnTo>
                <a:lnTo>
                  <a:pt x="185775" y="364705"/>
                </a:lnTo>
                <a:lnTo>
                  <a:pt x="211416" y="364705"/>
                </a:lnTo>
                <a:lnTo>
                  <a:pt x="211416" y="201549"/>
                </a:lnTo>
                <a:close/>
              </a:path>
              <a:path w="626744" h="367029">
                <a:moveTo>
                  <a:pt x="292290" y="1866"/>
                </a:moveTo>
                <a:lnTo>
                  <a:pt x="256628" y="1866"/>
                </a:lnTo>
                <a:lnTo>
                  <a:pt x="239382" y="117703"/>
                </a:lnTo>
                <a:lnTo>
                  <a:pt x="238912" y="117703"/>
                </a:lnTo>
                <a:lnTo>
                  <a:pt x="220268" y="1866"/>
                </a:lnTo>
                <a:lnTo>
                  <a:pt x="184607" y="1866"/>
                </a:lnTo>
                <a:lnTo>
                  <a:pt x="184607" y="165023"/>
                </a:lnTo>
                <a:lnTo>
                  <a:pt x="206984" y="165023"/>
                </a:lnTo>
                <a:lnTo>
                  <a:pt x="206984" y="49644"/>
                </a:lnTo>
                <a:lnTo>
                  <a:pt x="207454" y="49644"/>
                </a:lnTo>
                <a:lnTo>
                  <a:pt x="226098" y="165023"/>
                </a:lnTo>
                <a:lnTo>
                  <a:pt x="250342" y="165023"/>
                </a:lnTo>
                <a:lnTo>
                  <a:pt x="267589" y="48018"/>
                </a:lnTo>
                <a:lnTo>
                  <a:pt x="268058" y="48018"/>
                </a:lnTo>
                <a:lnTo>
                  <a:pt x="268058" y="165023"/>
                </a:lnTo>
                <a:lnTo>
                  <a:pt x="292290" y="165023"/>
                </a:lnTo>
                <a:lnTo>
                  <a:pt x="292290" y="1866"/>
                </a:lnTo>
                <a:close/>
              </a:path>
              <a:path w="626744" h="367029">
                <a:moveTo>
                  <a:pt x="304419" y="240703"/>
                </a:moveTo>
                <a:lnTo>
                  <a:pt x="301980" y="223278"/>
                </a:lnTo>
                <a:lnTo>
                  <a:pt x="294741" y="210400"/>
                </a:lnTo>
                <a:lnTo>
                  <a:pt x="282778" y="202425"/>
                </a:lnTo>
                <a:lnTo>
                  <a:pt x="266179" y="199682"/>
                </a:lnTo>
                <a:lnTo>
                  <a:pt x="249593" y="202425"/>
                </a:lnTo>
                <a:lnTo>
                  <a:pt x="237629" y="210400"/>
                </a:lnTo>
                <a:lnTo>
                  <a:pt x="230403" y="223278"/>
                </a:lnTo>
                <a:lnTo>
                  <a:pt x="227965" y="240703"/>
                </a:lnTo>
                <a:lnTo>
                  <a:pt x="227965" y="325539"/>
                </a:lnTo>
                <a:lnTo>
                  <a:pt x="230403" y="342963"/>
                </a:lnTo>
                <a:lnTo>
                  <a:pt x="237629" y="355841"/>
                </a:lnTo>
                <a:lnTo>
                  <a:pt x="249593" y="363829"/>
                </a:lnTo>
                <a:lnTo>
                  <a:pt x="266179" y="366572"/>
                </a:lnTo>
                <a:lnTo>
                  <a:pt x="282778" y="363829"/>
                </a:lnTo>
                <a:lnTo>
                  <a:pt x="294741" y="355841"/>
                </a:lnTo>
                <a:lnTo>
                  <a:pt x="301980" y="342963"/>
                </a:lnTo>
                <a:lnTo>
                  <a:pt x="304419" y="325539"/>
                </a:lnTo>
                <a:lnTo>
                  <a:pt x="304419" y="303872"/>
                </a:lnTo>
                <a:lnTo>
                  <a:pt x="280174" y="303872"/>
                </a:lnTo>
                <a:lnTo>
                  <a:pt x="280174" y="338836"/>
                </a:lnTo>
                <a:lnTo>
                  <a:pt x="275043" y="343027"/>
                </a:lnTo>
                <a:lnTo>
                  <a:pt x="258724" y="343027"/>
                </a:lnTo>
                <a:lnTo>
                  <a:pt x="253593" y="338836"/>
                </a:lnTo>
                <a:lnTo>
                  <a:pt x="253593" y="227418"/>
                </a:lnTo>
                <a:lnTo>
                  <a:pt x="258724" y="222986"/>
                </a:lnTo>
                <a:lnTo>
                  <a:pt x="275043" y="222986"/>
                </a:lnTo>
                <a:lnTo>
                  <a:pt x="280174" y="227418"/>
                </a:lnTo>
                <a:lnTo>
                  <a:pt x="280174" y="256552"/>
                </a:lnTo>
                <a:lnTo>
                  <a:pt x="304419" y="256552"/>
                </a:lnTo>
                <a:lnTo>
                  <a:pt x="304419" y="240703"/>
                </a:lnTo>
                <a:close/>
              </a:path>
              <a:path w="626744" h="367029">
                <a:moveTo>
                  <a:pt x="390194" y="113042"/>
                </a:moveTo>
                <a:lnTo>
                  <a:pt x="389140" y="101104"/>
                </a:lnTo>
                <a:lnTo>
                  <a:pt x="385914" y="91605"/>
                </a:lnTo>
                <a:lnTo>
                  <a:pt x="385787" y="91224"/>
                </a:lnTo>
                <a:lnTo>
                  <a:pt x="379869" y="83578"/>
                </a:lnTo>
                <a:lnTo>
                  <a:pt x="371081" y="78320"/>
                </a:lnTo>
                <a:lnTo>
                  <a:pt x="371081" y="77851"/>
                </a:lnTo>
                <a:lnTo>
                  <a:pt x="387629" y="45212"/>
                </a:lnTo>
                <a:lnTo>
                  <a:pt x="387629" y="39395"/>
                </a:lnTo>
                <a:lnTo>
                  <a:pt x="366776" y="4191"/>
                </a:lnTo>
                <a:lnTo>
                  <a:pt x="364553" y="3898"/>
                </a:lnTo>
                <a:lnTo>
                  <a:pt x="364553" y="111417"/>
                </a:lnTo>
                <a:lnTo>
                  <a:pt x="364553" y="137756"/>
                </a:lnTo>
                <a:lnTo>
                  <a:pt x="359892" y="141719"/>
                </a:lnTo>
                <a:lnTo>
                  <a:pt x="336575" y="141719"/>
                </a:lnTo>
                <a:lnTo>
                  <a:pt x="336575" y="91605"/>
                </a:lnTo>
                <a:lnTo>
                  <a:pt x="348005" y="91605"/>
                </a:lnTo>
                <a:lnTo>
                  <a:pt x="355511" y="92570"/>
                </a:lnTo>
                <a:lnTo>
                  <a:pt x="360641" y="95821"/>
                </a:lnTo>
                <a:lnTo>
                  <a:pt x="363601" y="101930"/>
                </a:lnTo>
                <a:lnTo>
                  <a:pt x="364553" y="111417"/>
                </a:lnTo>
                <a:lnTo>
                  <a:pt x="364553" y="3898"/>
                </a:lnTo>
                <a:lnTo>
                  <a:pt x="361988" y="3543"/>
                </a:lnTo>
                <a:lnTo>
                  <a:pt x="361988" y="30289"/>
                </a:lnTo>
                <a:lnTo>
                  <a:pt x="361988" y="64096"/>
                </a:lnTo>
                <a:lnTo>
                  <a:pt x="356158" y="68300"/>
                </a:lnTo>
                <a:lnTo>
                  <a:pt x="336575" y="68300"/>
                </a:lnTo>
                <a:lnTo>
                  <a:pt x="336575" y="25171"/>
                </a:lnTo>
                <a:lnTo>
                  <a:pt x="358025" y="25171"/>
                </a:lnTo>
                <a:lnTo>
                  <a:pt x="361988" y="30289"/>
                </a:lnTo>
                <a:lnTo>
                  <a:pt x="361988" y="3543"/>
                </a:lnTo>
                <a:lnTo>
                  <a:pt x="349643" y="1866"/>
                </a:lnTo>
                <a:lnTo>
                  <a:pt x="310934" y="1866"/>
                </a:lnTo>
                <a:lnTo>
                  <a:pt x="310934" y="165023"/>
                </a:lnTo>
                <a:lnTo>
                  <a:pt x="351256" y="165023"/>
                </a:lnTo>
                <a:lnTo>
                  <a:pt x="368160" y="162521"/>
                </a:lnTo>
                <a:lnTo>
                  <a:pt x="380339" y="155117"/>
                </a:lnTo>
                <a:lnTo>
                  <a:pt x="387718" y="143002"/>
                </a:lnTo>
                <a:lnTo>
                  <a:pt x="387908" y="141719"/>
                </a:lnTo>
                <a:lnTo>
                  <a:pt x="390194" y="126339"/>
                </a:lnTo>
                <a:lnTo>
                  <a:pt x="390194" y="113042"/>
                </a:lnTo>
                <a:close/>
              </a:path>
              <a:path w="626744" h="367029">
                <a:moveTo>
                  <a:pt x="404876" y="201536"/>
                </a:moveTo>
                <a:lnTo>
                  <a:pt x="379234" y="201536"/>
                </a:lnTo>
                <a:lnTo>
                  <a:pt x="346138" y="272161"/>
                </a:lnTo>
                <a:lnTo>
                  <a:pt x="345668" y="272161"/>
                </a:lnTo>
                <a:lnTo>
                  <a:pt x="345668" y="201536"/>
                </a:lnTo>
                <a:lnTo>
                  <a:pt x="320027" y="201536"/>
                </a:lnTo>
                <a:lnTo>
                  <a:pt x="320027" y="364705"/>
                </a:lnTo>
                <a:lnTo>
                  <a:pt x="345668" y="364705"/>
                </a:lnTo>
                <a:lnTo>
                  <a:pt x="345668" y="314591"/>
                </a:lnTo>
                <a:lnTo>
                  <a:pt x="353593" y="299669"/>
                </a:lnTo>
                <a:lnTo>
                  <a:pt x="378536" y="364705"/>
                </a:lnTo>
                <a:lnTo>
                  <a:pt x="404876" y="364705"/>
                </a:lnTo>
                <a:lnTo>
                  <a:pt x="369214" y="274269"/>
                </a:lnTo>
                <a:lnTo>
                  <a:pt x="404876" y="201536"/>
                </a:lnTo>
                <a:close/>
              </a:path>
              <a:path w="626744" h="367029">
                <a:moveTo>
                  <a:pt x="485292" y="165023"/>
                </a:moveTo>
                <a:lnTo>
                  <a:pt x="482727" y="158953"/>
                </a:lnTo>
                <a:lnTo>
                  <a:pt x="482485" y="153136"/>
                </a:lnTo>
                <a:lnTo>
                  <a:pt x="482434" y="119341"/>
                </a:lnTo>
                <a:lnTo>
                  <a:pt x="481634" y="108229"/>
                </a:lnTo>
                <a:lnTo>
                  <a:pt x="478840" y="98590"/>
                </a:lnTo>
                <a:lnTo>
                  <a:pt x="478790" y="98412"/>
                </a:lnTo>
                <a:lnTo>
                  <a:pt x="473544" y="90792"/>
                </a:lnTo>
                <a:lnTo>
                  <a:pt x="465480" y="85534"/>
                </a:lnTo>
                <a:lnTo>
                  <a:pt x="465480" y="85077"/>
                </a:lnTo>
                <a:lnTo>
                  <a:pt x="472922" y="80035"/>
                </a:lnTo>
                <a:lnTo>
                  <a:pt x="476415" y="75285"/>
                </a:lnTo>
                <a:lnTo>
                  <a:pt x="478155" y="72923"/>
                </a:lnTo>
                <a:lnTo>
                  <a:pt x="481241" y="63665"/>
                </a:lnTo>
                <a:lnTo>
                  <a:pt x="482257" y="52209"/>
                </a:lnTo>
                <a:lnTo>
                  <a:pt x="482257" y="39395"/>
                </a:lnTo>
                <a:lnTo>
                  <a:pt x="461416" y="4191"/>
                </a:lnTo>
                <a:lnTo>
                  <a:pt x="456615" y="3543"/>
                </a:lnTo>
                <a:lnTo>
                  <a:pt x="456615" y="30302"/>
                </a:lnTo>
                <a:lnTo>
                  <a:pt x="456615" y="71081"/>
                </a:lnTo>
                <a:lnTo>
                  <a:pt x="450799" y="75285"/>
                </a:lnTo>
                <a:lnTo>
                  <a:pt x="431215" y="75285"/>
                </a:lnTo>
                <a:lnTo>
                  <a:pt x="431215" y="25171"/>
                </a:lnTo>
                <a:lnTo>
                  <a:pt x="452653" y="25171"/>
                </a:lnTo>
                <a:lnTo>
                  <a:pt x="456615" y="30302"/>
                </a:lnTo>
                <a:lnTo>
                  <a:pt x="456615" y="3543"/>
                </a:lnTo>
                <a:lnTo>
                  <a:pt x="444271" y="1866"/>
                </a:lnTo>
                <a:lnTo>
                  <a:pt x="405574" y="1866"/>
                </a:lnTo>
                <a:lnTo>
                  <a:pt x="405574" y="165023"/>
                </a:lnTo>
                <a:lnTo>
                  <a:pt x="431215" y="165023"/>
                </a:lnTo>
                <a:lnTo>
                  <a:pt x="431215" y="98590"/>
                </a:lnTo>
                <a:lnTo>
                  <a:pt x="440067" y="98590"/>
                </a:lnTo>
                <a:lnTo>
                  <a:pt x="447611" y="99707"/>
                </a:lnTo>
                <a:lnTo>
                  <a:pt x="452831" y="103289"/>
                </a:lnTo>
                <a:lnTo>
                  <a:pt x="455879" y="109702"/>
                </a:lnTo>
                <a:lnTo>
                  <a:pt x="456857" y="119341"/>
                </a:lnTo>
                <a:lnTo>
                  <a:pt x="456857" y="158267"/>
                </a:lnTo>
                <a:lnTo>
                  <a:pt x="457784" y="160832"/>
                </a:lnTo>
                <a:lnTo>
                  <a:pt x="459181" y="165023"/>
                </a:lnTo>
                <a:lnTo>
                  <a:pt x="485292" y="165023"/>
                </a:lnTo>
                <a:close/>
              </a:path>
              <a:path w="626744" h="367029">
                <a:moveTo>
                  <a:pt x="486448" y="201536"/>
                </a:moveTo>
                <a:lnTo>
                  <a:pt x="416521" y="201536"/>
                </a:lnTo>
                <a:lnTo>
                  <a:pt x="416521" y="364693"/>
                </a:lnTo>
                <a:lnTo>
                  <a:pt x="486448" y="364693"/>
                </a:lnTo>
                <a:lnTo>
                  <a:pt x="486448" y="341388"/>
                </a:lnTo>
                <a:lnTo>
                  <a:pt x="442175" y="341388"/>
                </a:lnTo>
                <a:lnTo>
                  <a:pt x="442175" y="293611"/>
                </a:lnTo>
                <a:lnTo>
                  <a:pt x="477367" y="293611"/>
                </a:lnTo>
                <a:lnTo>
                  <a:pt x="477367" y="270306"/>
                </a:lnTo>
                <a:lnTo>
                  <a:pt x="442175" y="270306"/>
                </a:lnTo>
                <a:lnTo>
                  <a:pt x="442175" y="224853"/>
                </a:lnTo>
                <a:lnTo>
                  <a:pt x="486448" y="224853"/>
                </a:lnTo>
                <a:lnTo>
                  <a:pt x="486448" y="201536"/>
                </a:lnTo>
                <a:close/>
              </a:path>
              <a:path w="626744" h="367029">
                <a:moveTo>
                  <a:pt x="524916" y="1866"/>
                </a:moveTo>
                <a:lnTo>
                  <a:pt x="499275" y="1866"/>
                </a:lnTo>
                <a:lnTo>
                  <a:pt x="499275" y="165023"/>
                </a:lnTo>
                <a:lnTo>
                  <a:pt x="524916" y="165023"/>
                </a:lnTo>
                <a:lnTo>
                  <a:pt x="524916" y="1866"/>
                </a:lnTo>
                <a:close/>
              </a:path>
              <a:path w="626744" h="367029">
                <a:moveTo>
                  <a:pt x="574090" y="201549"/>
                </a:moveTo>
                <a:lnTo>
                  <a:pt x="494842" y="201549"/>
                </a:lnTo>
                <a:lnTo>
                  <a:pt x="494842" y="224409"/>
                </a:lnTo>
                <a:lnTo>
                  <a:pt x="521652" y="224409"/>
                </a:lnTo>
                <a:lnTo>
                  <a:pt x="521652" y="364109"/>
                </a:lnTo>
                <a:lnTo>
                  <a:pt x="547293" y="364109"/>
                </a:lnTo>
                <a:lnTo>
                  <a:pt x="547293" y="224409"/>
                </a:lnTo>
                <a:lnTo>
                  <a:pt x="574090" y="224409"/>
                </a:lnTo>
                <a:lnTo>
                  <a:pt x="574090" y="201549"/>
                </a:lnTo>
                <a:close/>
              </a:path>
              <a:path w="626744" h="367029">
                <a:moveTo>
                  <a:pt x="626541" y="165023"/>
                </a:moveTo>
                <a:lnTo>
                  <a:pt x="621804" y="135420"/>
                </a:lnTo>
                <a:lnTo>
                  <a:pt x="618261" y="113284"/>
                </a:lnTo>
                <a:lnTo>
                  <a:pt x="605053" y="30772"/>
                </a:lnTo>
                <a:lnTo>
                  <a:pt x="600430" y="1866"/>
                </a:lnTo>
                <a:lnTo>
                  <a:pt x="592734" y="1866"/>
                </a:lnTo>
                <a:lnTo>
                  <a:pt x="592734" y="113284"/>
                </a:lnTo>
                <a:lnTo>
                  <a:pt x="568032" y="113284"/>
                </a:lnTo>
                <a:lnTo>
                  <a:pt x="580161" y="30772"/>
                </a:lnTo>
                <a:lnTo>
                  <a:pt x="580618" y="30772"/>
                </a:lnTo>
                <a:lnTo>
                  <a:pt x="592734" y="113284"/>
                </a:lnTo>
                <a:lnTo>
                  <a:pt x="592734" y="1866"/>
                </a:lnTo>
                <a:lnTo>
                  <a:pt x="562902" y="1866"/>
                </a:lnTo>
                <a:lnTo>
                  <a:pt x="536803" y="165023"/>
                </a:lnTo>
                <a:lnTo>
                  <a:pt x="560349" y="165023"/>
                </a:lnTo>
                <a:lnTo>
                  <a:pt x="564769" y="135420"/>
                </a:lnTo>
                <a:lnTo>
                  <a:pt x="596239" y="135420"/>
                </a:lnTo>
                <a:lnTo>
                  <a:pt x="600659" y="165023"/>
                </a:lnTo>
                <a:lnTo>
                  <a:pt x="626541" y="1650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96939" y="9888758"/>
            <a:ext cx="90374" cy="64355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7509426" y="10153617"/>
            <a:ext cx="716915" cy="284480"/>
          </a:xfrm>
          <a:custGeom>
            <a:avLst/>
            <a:gdLst/>
            <a:ahLst/>
            <a:cxnLst/>
            <a:rect l="l" t="t" r="r" b="b"/>
            <a:pathLst>
              <a:path w="716915" h="284479">
                <a:moveTo>
                  <a:pt x="675360" y="156502"/>
                </a:moveTo>
                <a:lnTo>
                  <a:pt x="613003" y="158991"/>
                </a:lnTo>
                <a:lnTo>
                  <a:pt x="554939" y="185381"/>
                </a:lnTo>
                <a:lnTo>
                  <a:pt x="551662" y="187731"/>
                </a:lnTo>
                <a:lnTo>
                  <a:pt x="528256" y="199466"/>
                </a:lnTo>
                <a:lnTo>
                  <a:pt x="502983" y="203352"/>
                </a:lnTo>
                <a:lnTo>
                  <a:pt x="477723" y="199377"/>
                </a:lnTo>
                <a:lnTo>
                  <a:pt x="454355" y="187579"/>
                </a:lnTo>
                <a:lnTo>
                  <a:pt x="451789" y="185712"/>
                </a:lnTo>
                <a:lnTo>
                  <a:pt x="405714" y="162433"/>
                </a:lnTo>
                <a:lnTo>
                  <a:pt x="355930" y="154609"/>
                </a:lnTo>
                <a:lnTo>
                  <a:pt x="306108" y="162267"/>
                </a:lnTo>
                <a:lnTo>
                  <a:pt x="259956" y="185381"/>
                </a:lnTo>
                <a:lnTo>
                  <a:pt x="256679" y="187731"/>
                </a:lnTo>
                <a:lnTo>
                  <a:pt x="233273" y="199466"/>
                </a:lnTo>
                <a:lnTo>
                  <a:pt x="207987" y="203352"/>
                </a:lnTo>
                <a:lnTo>
                  <a:pt x="182727" y="199377"/>
                </a:lnTo>
                <a:lnTo>
                  <a:pt x="159359" y="187579"/>
                </a:lnTo>
                <a:lnTo>
                  <a:pt x="132016" y="171665"/>
                </a:lnTo>
                <a:lnTo>
                  <a:pt x="102628" y="161480"/>
                </a:lnTo>
                <a:lnTo>
                  <a:pt x="72097" y="156997"/>
                </a:lnTo>
                <a:lnTo>
                  <a:pt x="41313" y="158216"/>
                </a:lnTo>
                <a:lnTo>
                  <a:pt x="58280" y="184531"/>
                </a:lnTo>
                <a:lnTo>
                  <a:pt x="97967" y="234823"/>
                </a:lnTo>
                <a:lnTo>
                  <a:pt x="164744" y="278460"/>
                </a:lnTo>
                <a:lnTo>
                  <a:pt x="212458" y="284251"/>
                </a:lnTo>
                <a:lnTo>
                  <a:pt x="259880" y="275945"/>
                </a:lnTo>
                <a:lnTo>
                  <a:pt x="303822" y="253542"/>
                </a:lnTo>
                <a:lnTo>
                  <a:pt x="307098" y="251193"/>
                </a:lnTo>
                <a:lnTo>
                  <a:pt x="330504" y="239458"/>
                </a:lnTo>
                <a:lnTo>
                  <a:pt x="355777" y="235585"/>
                </a:lnTo>
                <a:lnTo>
                  <a:pt x="381038" y="239547"/>
                </a:lnTo>
                <a:lnTo>
                  <a:pt x="404406" y="251358"/>
                </a:lnTo>
                <a:lnTo>
                  <a:pt x="406984" y="253212"/>
                </a:lnTo>
                <a:lnTo>
                  <a:pt x="453047" y="276491"/>
                </a:lnTo>
                <a:lnTo>
                  <a:pt x="502843" y="284314"/>
                </a:lnTo>
                <a:lnTo>
                  <a:pt x="552665" y="276669"/>
                </a:lnTo>
                <a:lnTo>
                  <a:pt x="598805" y="253542"/>
                </a:lnTo>
                <a:lnTo>
                  <a:pt x="600227" y="252526"/>
                </a:lnTo>
                <a:lnTo>
                  <a:pt x="621220" y="229603"/>
                </a:lnTo>
                <a:lnTo>
                  <a:pt x="640956" y="205892"/>
                </a:lnTo>
                <a:lnTo>
                  <a:pt x="659117" y="181495"/>
                </a:lnTo>
                <a:lnTo>
                  <a:pt x="675360" y="156502"/>
                </a:lnTo>
                <a:close/>
              </a:path>
              <a:path w="716915" h="284479">
                <a:moveTo>
                  <a:pt x="716305" y="13754"/>
                </a:moveTo>
                <a:lnTo>
                  <a:pt x="675767" y="1968"/>
                </a:lnTo>
                <a:lnTo>
                  <a:pt x="633945" y="863"/>
                </a:lnTo>
                <a:lnTo>
                  <a:pt x="592963" y="10464"/>
                </a:lnTo>
                <a:lnTo>
                  <a:pt x="554939" y="30772"/>
                </a:lnTo>
                <a:lnTo>
                  <a:pt x="551662" y="33121"/>
                </a:lnTo>
                <a:lnTo>
                  <a:pt x="528256" y="44856"/>
                </a:lnTo>
                <a:lnTo>
                  <a:pt x="502983" y="48742"/>
                </a:lnTo>
                <a:lnTo>
                  <a:pt x="477723" y="44767"/>
                </a:lnTo>
                <a:lnTo>
                  <a:pt x="454355" y="32969"/>
                </a:lnTo>
                <a:lnTo>
                  <a:pt x="451789" y="31102"/>
                </a:lnTo>
                <a:lnTo>
                  <a:pt x="405714" y="7823"/>
                </a:lnTo>
                <a:lnTo>
                  <a:pt x="355930" y="0"/>
                </a:lnTo>
                <a:lnTo>
                  <a:pt x="306108" y="7645"/>
                </a:lnTo>
                <a:lnTo>
                  <a:pt x="259956" y="30772"/>
                </a:lnTo>
                <a:lnTo>
                  <a:pt x="256679" y="33121"/>
                </a:lnTo>
                <a:lnTo>
                  <a:pt x="233273" y="44856"/>
                </a:lnTo>
                <a:lnTo>
                  <a:pt x="207987" y="48742"/>
                </a:lnTo>
                <a:lnTo>
                  <a:pt x="182727" y="44767"/>
                </a:lnTo>
                <a:lnTo>
                  <a:pt x="159359" y="32969"/>
                </a:lnTo>
                <a:lnTo>
                  <a:pt x="122047" y="12890"/>
                </a:lnTo>
                <a:lnTo>
                  <a:pt x="81584" y="3175"/>
                </a:lnTo>
                <a:lnTo>
                  <a:pt x="40170" y="3784"/>
                </a:lnTo>
                <a:lnTo>
                  <a:pt x="0" y="14681"/>
                </a:lnTo>
                <a:lnTo>
                  <a:pt x="0" y="24498"/>
                </a:lnTo>
                <a:lnTo>
                  <a:pt x="901" y="43421"/>
                </a:lnTo>
                <a:lnTo>
                  <a:pt x="3517" y="62230"/>
                </a:lnTo>
                <a:lnTo>
                  <a:pt x="7747" y="80886"/>
                </a:lnTo>
                <a:lnTo>
                  <a:pt x="13474" y="99364"/>
                </a:lnTo>
                <a:lnTo>
                  <a:pt x="36944" y="87198"/>
                </a:lnTo>
                <a:lnTo>
                  <a:pt x="62598" y="82994"/>
                </a:lnTo>
                <a:lnTo>
                  <a:pt x="88315" y="86779"/>
                </a:lnTo>
                <a:lnTo>
                  <a:pt x="158064" y="121881"/>
                </a:lnTo>
                <a:lnTo>
                  <a:pt x="207848" y="129705"/>
                </a:lnTo>
                <a:lnTo>
                  <a:pt x="257670" y="122059"/>
                </a:lnTo>
                <a:lnTo>
                  <a:pt x="303822" y="98933"/>
                </a:lnTo>
                <a:lnTo>
                  <a:pt x="307098" y="96583"/>
                </a:lnTo>
                <a:lnTo>
                  <a:pt x="330504" y="84848"/>
                </a:lnTo>
                <a:lnTo>
                  <a:pt x="355777" y="80975"/>
                </a:lnTo>
                <a:lnTo>
                  <a:pt x="381038" y="84937"/>
                </a:lnTo>
                <a:lnTo>
                  <a:pt x="404406" y="96735"/>
                </a:lnTo>
                <a:lnTo>
                  <a:pt x="406984" y="98602"/>
                </a:lnTo>
                <a:lnTo>
                  <a:pt x="453047" y="121881"/>
                </a:lnTo>
                <a:lnTo>
                  <a:pt x="502843" y="129705"/>
                </a:lnTo>
                <a:lnTo>
                  <a:pt x="552665" y="122059"/>
                </a:lnTo>
                <a:lnTo>
                  <a:pt x="598805" y="98933"/>
                </a:lnTo>
                <a:lnTo>
                  <a:pt x="602094" y="96583"/>
                </a:lnTo>
                <a:lnTo>
                  <a:pt x="625500" y="84848"/>
                </a:lnTo>
                <a:lnTo>
                  <a:pt x="650773" y="80975"/>
                </a:lnTo>
                <a:lnTo>
                  <a:pt x="676033" y="84937"/>
                </a:lnTo>
                <a:lnTo>
                  <a:pt x="699401" y="96748"/>
                </a:lnTo>
                <a:lnTo>
                  <a:pt x="702906" y="99275"/>
                </a:lnTo>
                <a:lnTo>
                  <a:pt x="708596" y="81343"/>
                </a:lnTo>
                <a:lnTo>
                  <a:pt x="712812" y="63296"/>
                </a:lnTo>
                <a:lnTo>
                  <a:pt x="715416" y="45173"/>
                </a:lnTo>
                <a:lnTo>
                  <a:pt x="716305" y="27000"/>
                </a:lnTo>
                <a:lnTo>
                  <a:pt x="716305" y="137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48567" y="10469720"/>
            <a:ext cx="235490" cy="12423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7509432" y="9677846"/>
            <a:ext cx="716915" cy="445134"/>
          </a:xfrm>
          <a:custGeom>
            <a:avLst/>
            <a:gdLst/>
            <a:ahLst/>
            <a:cxnLst/>
            <a:rect l="l" t="t" r="r" b="b"/>
            <a:pathLst>
              <a:path w="716915" h="445134">
                <a:moveTo>
                  <a:pt x="335260" y="399515"/>
                </a:moveTo>
                <a:lnTo>
                  <a:pt x="81579" y="399515"/>
                </a:lnTo>
                <a:lnTo>
                  <a:pt x="122045" y="409229"/>
                </a:lnTo>
                <a:lnTo>
                  <a:pt x="159366" y="429306"/>
                </a:lnTo>
                <a:lnTo>
                  <a:pt x="182737" y="441115"/>
                </a:lnTo>
                <a:lnTo>
                  <a:pt x="207996" y="445080"/>
                </a:lnTo>
                <a:lnTo>
                  <a:pt x="233267" y="441200"/>
                </a:lnTo>
                <a:lnTo>
                  <a:pt x="256672" y="429473"/>
                </a:lnTo>
                <a:lnTo>
                  <a:pt x="259950" y="427117"/>
                </a:lnTo>
                <a:lnTo>
                  <a:pt x="306099" y="403993"/>
                </a:lnTo>
                <a:lnTo>
                  <a:pt x="335260" y="399515"/>
                </a:lnTo>
                <a:close/>
              </a:path>
              <a:path w="716915" h="445134">
                <a:moveTo>
                  <a:pt x="716313" y="396342"/>
                </a:moveTo>
                <a:lnTo>
                  <a:pt x="355919" y="396342"/>
                </a:lnTo>
                <a:lnTo>
                  <a:pt x="405714" y="404160"/>
                </a:lnTo>
                <a:lnTo>
                  <a:pt x="451787" y="427442"/>
                </a:lnTo>
                <a:lnTo>
                  <a:pt x="454363" y="429306"/>
                </a:lnTo>
                <a:lnTo>
                  <a:pt x="477727" y="441115"/>
                </a:lnTo>
                <a:lnTo>
                  <a:pt x="502984" y="445080"/>
                </a:lnTo>
                <a:lnTo>
                  <a:pt x="528257" y="441200"/>
                </a:lnTo>
                <a:lnTo>
                  <a:pt x="551669" y="429473"/>
                </a:lnTo>
                <a:lnTo>
                  <a:pt x="554946" y="427117"/>
                </a:lnTo>
                <a:lnTo>
                  <a:pt x="592958" y="406810"/>
                </a:lnTo>
                <a:lnTo>
                  <a:pt x="633941" y="397209"/>
                </a:lnTo>
                <a:lnTo>
                  <a:pt x="716313" y="397209"/>
                </a:lnTo>
                <a:lnTo>
                  <a:pt x="716313" y="396342"/>
                </a:lnTo>
                <a:close/>
              </a:path>
              <a:path w="716915" h="445134">
                <a:moveTo>
                  <a:pt x="697151" y="0"/>
                </a:moveTo>
                <a:lnTo>
                  <a:pt x="19161" y="0"/>
                </a:lnTo>
                <a:lnTo>
                  <a:pt x="11701" y="1505"/>
                </a:lnTo>
                <a:lnTo>
                  <a:pt x="5611" y="5609"/>
                </a:lnTo>
                <a:lnTo>
                  <a:pt x="1505" y="11697"/>
                </a:lnTo>
                <a:lnTo>
                  <a:pt x="0" y="19151"/>
                </a:lnTo>
                <a:lnTo>
                  <a:pt x="0" y="411024"/>
                </a:lnTo>
                <a:lnTo>
                  <a:pt x="40166" y="400126"/>
                </a:lnTo>
                <a:lnTo>
                  <a:pt x="81579" y="399515"/>
                </a:lnTo>
                <a:lnTo>
                  <a:pt x="335260" y="399515"/>
                </a:lnTo>
                <a:lnTo>
                  <a:pt x="355919" y="396342"/>
                </a:lnTo>
                <a:lnTo>
                  <a:pt x="716313" y="396342"/>
                </a:lnTo>
                <a:lnTo>
                  <a:pt x="716313" y="347539"/>
                </a:lnTo>
                <a:lnTo>
                  <a:pt x="313445" y="347539"/>
                </a:lnTo>
                <a:lnTo>
                  <a:pt x="326335" y="289509"/>
                </a:lnTo>
                <a:lnTo>
                  <a:pt x="281802" y="250138"/>
                </a:lnTo>
                <a:lnTo>
                  <a:pt x="340973" y="244474"/>
                </a:lnTo>
                <a:lnTo>
                  <a:pt x="350399" y="222768"/>
                </a:lnTo>
                <a:lnTo>
                  <a:pt x="108949" y="222768"/>
                </a:lnTo>
                <a:lnTo>
                  <a:pt x="121839" y="164738"/>
                </a:lnTo>
                <a:lnTo>
                  <a:pt x="77306" y="125378"/>
                </a:lnTo>
                <a:lnTo>
                  <a:pt x="136477" y="119703"/>
                </a:lnTo>
                <a:lnTo>
                  <a:pt x="160152" y="65181"/>
                </a:lnTo>
                <a:lnTo>
                  <a:pt x="716313" y="65181"/>
                </a:lnTo>
                <a:lnTo>
                  <a:pt x="716313" y="19151"/>
                </a:lnTo>
                <a:lnTo>
                  <a:pt x="714807" y="11697"/>
                </a:lnTo>
                <a:lnTo>
                  <a:pt x="710702" y="5609"/>
                </a:lnTo>
                <a:lnTo>
                  <a:pt x="704611" y="1505"/>
                </a:lnTo>
                <a:lnTo>
                  <a:pt x="697151" y="0"/>
                </a:lnTo>
                <a:close/>
              </a:path>
              <a:path w="716915" h="445134">
                <a:moveTo>
                  <a:pt x="716313" y="397209"/>
                </a:moveTo>
                <a:lnTo>
                  <a:pt x="633941" y="397209"/>
                </a:lnTo>
                <a:lnTo>
                  <a:pt x="675768" y="398306"/>
                </a:lnTo>
                <a:lnTo>
                  <a:pt x="716313" y="410092"/>
                </a:lnTo>
                <a:lnTo>
                  <a:pt x="716313" y="397209"/>
                </a:lnTo>
                <a:close/>
              </a:path>
              <a:path w="716915" h="445134">
                <a:moveTo>
                  <a:pt x="364648" y="317341"/>
                </a:moveTo>
                <a:lnTo>
                  <a:pt x="313445" y="347539"/>
                </a:lnTo>
                <a:lnTo>
                  <a:pt x="415851" y="347539"/>
                </a:lnTo>
                <a:lnTo>
                  <a:pt x="364648" y="317341"/>
                </a:lnTo>
                <a:close/>
              </a:path>
              <a:path w="716915" h="445134">
                <a:moveTo>
                  <a:pt x="515912" y="189952"/>
                </a:moveTo>
                <a:lnTo>
                  <a:pt x="364648" y="189952"/>
                </a:lnTo>
                <a:lnTo>
                  <a:pt x="388323" y="244474"/>
                </a:lnTo>
                <a:lnTo>
                  <a:pt x="447494" y="250138"/>
                </a:lnTo>
                <a:lnTo>
                  <a:pt x="402961" y="289509"/>
                </a:lnTo>
                <a:lnTo>
                  <a:pt x="415851" y="347539"/>
                </a:lnTo>
                <a:lnTo>
                  <a:pt x="716313" y="347539"/>
                </a:lnTo>
                <a:lnTo>
                  <a:pt x="716313" y="222768"/>
                </a:lnTo>
                <a:lnTo>
                  <a:pt x="508623" y="222768"/>
                </a:lnTo>
                <a:lnTo>
                  <a:pt x="515912" y="189952"/>
                </a:lnTo>
                <a:close/>
              </a:path>
              <a:path w="716915" h="445134">
                <a:moveTo>
                  <a:pt x="160152" y="192580"/>
                </a:moveTo>
                <a:lnTo>
                  <a:pt x="108949" y="222768"/>
                </a:lnTo>
                <a:lnTo>
                  <a:pt x="211354" y="222768"/>
                </a:lnTo>
                <a:lnTo>
                  <a:pt x="160152" y="192580"/>
                </a:lnTo>
                <a:close/>
              </a:path>
              <a:path w="716915" h="445134">
                <a:moveTo>
                  <a:pt x="559825" y="65181"/>
                </a:moveTo>
                <a:lnTo>
                  <a:pt x="160152" y="65181"/>
                </a:lnTo>
                <a:lnTo>
                  <a:pt x="183837" y="119703"/>
                </a:lnTo>
                <a:lnTo>
                  <a:pt x="242997" y="125378"/>
                </a:lnTo>
                <a:lnTo>
                  <a:pt x="198465" y="164738"/>
                </a:lnTo>
                <a:lnTo>
                  <a:pt x="211354" y="222768"/>
                </a:lnTo>
                <a:lnTo>
                  <a:pt x="350399" y="222768"/>
                </a:lnTo>
                <a:lnTo>
                  <a:pt x="364648" y="189952"/>
                </a:lnTo>
                <a:lnTo>
                  <a:pt x="515912" y="189952"/>
                </a:lnTo>
                <a:lnTo>
                  <a:pt x="521512" y="164738"/>
                </a:lnTo>
                <a:lnTo>
                  <a:pt x="476980" y="125378"/>
                </a:lnTo>
                <a:lnTo>
                  <a:pt x="536140" y="119703"/>
                </a:lnTo>
                <a:lnTo>
                  <a:pt x="559825" y="65181"/>
                </a:lnTo>
                <a:close/>
              </a:path>
              <a:path w="716915" h="445134">
                <a:moveTo>
                  <a:pt x="559825" y="192580"/>
                </a:moveTo>
                <a:lnTo>
                  <a:pt x="508623" y="222768"/>
                </a:lnTo>
                <a:lnTo>
                  <a:pt x="611028" y="222768"/>
                </a:lnTo>
                <a:lnTo>
                  <a:pt x="559825" y="192580"/>
                </a:lnTo>
                <a:close/>
              </a:path>
              <a:path w="716915" h="445134">
                <a:moveTo>
                  <a:pt x="716313" y="65181"/>
                </a:moveTo>
                <a:lnTo>
                  <a:pt x="559825" y="65181"/>
                </a:lnTo>
                <a:lnTo>
                  <a:pt x="583500" y="119703"/>
                </a:lnTo>
                <a:lnTo>
                  <a:pt x="642671" y="125378"/>
                </a:lnTo>
                <a:lnTo>
                  <a:pt x="598128" y="164738"/>
                </a:lnTo>
                <a:lnTo>
                  <a:pt x="611028" y="222768"/>
                </a:lnTo>
                <a:lnTo>
                  <a:pt x="716313" y="222768"/>
                </a:lnTo>
                <a:lnTo>
                  <a:pt x="716313" y="651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41067" y="6502022"/>
            <a:ext cx="795654" cy="626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image" Target="../media/image9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21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23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250" y="1387475"/>
            <a:ext cx="10620664" cy="91715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DSCN16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99650" y="1997075"/>
            <a:ext cx="9448799" cy="7086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08050" y="2073275"/>
            <a:ext cx="86106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4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What has worked for others;</a:t>
            </a:r>
          </a:p>
          <a:p>
            <a:pPr algn="ctr">
              <a:buNone/>
            </a:pPr>
            <a:endParaRPr lang="en-GB" sz="4800" dirty="0" smtClean="0">
              <a:solidFill>
                <a:srgbClr val="FF715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GB" sz="4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Taster sessions with offers</a:t>
            </a:r>
          </a:p>
          <a:p>
            <a:pPr algn="ctr">
              <a:buNone/>
            </a:pPr>
            <a:r>
              <a:rPr lang="en-GB" sz="4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W&amp;G Festivals</a:t>
            </a:r>
          </a:p>
          <a:p>
            <a:pPr algn="ctr">
              <a:buNone/>
            </a:pPr>
            <a:r>
              <a:rPr lang="en-GB" sz="4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Primary &amp; Secondary Schools </a:t>
            </a:r>
          </a:p>
          <a:p>
            <a:pPr algn="ctr">
              <a:buNone/>
            </a:pPr>
            <a:r>
              <a:rPr lang="en-GB" sz="48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AllStars</a:t>
            </a:r>
            <a:r>
              <a:rPr lang="en-GB" sz="4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and Dynamos</a:t>
            </a:r>
          </a:p>
          <a:p>
            <a:pPr algn="ctr">
              <a:buNone/>
            </a:pPr>
            <a:r>
              <a:rPr lang="en-GB" sz="4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Activator training</a:t>
            </a:r>
          </a:p>
          <a:p>
            <a:pPr algn="ctr">
              <a:buNone/>
            </a:pPr>
            <a:r>
              <a:rPr lang="en-GB" sz="4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Coach education</a:t>
            </a:r>
          </a:p>
          <a:p>
            <a:pPr algn="ctr">
              <a:buNone/>
            </a:pPr>
            <a:r>
              <a:rPr lang="en-GB" sz="4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Perseverance!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Content Placeholder 3" descr="IMG_5149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58819" y="0"/>
            <a:ext cx="21162919" cy="126173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910050" y="1006475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dirty="0" smtClean="0">
                <a:solidFill>
                  <a:schemeClr val="bg1"/>
                </a:solidFill>
              </a:rPr>
              <a:t>2021</a:t>
            </a:r>
            <a:endParaRPr lang="en-US" sz="96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7250" y="9862800"/>
            <a:ext cx="1524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dirty="0" smtClean="0">
                <a:solidFill>
                  <a:schemeClr val="bg1"/>
                </a:solidFill>
              </a:rPr>
              <a:t>ULVERSTON ROCKETS &amp; COMETS</a:t>
            </a:r>
            <a:endParaRPr lang="en-GB" sz="8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355850" y="2149475"/>
            <a:ext cx="15697200" cy="800100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16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500" b="0" i="1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W&amp;G section</a:t>
            </a:r>
            <a:endParaRPr kumimoji="0" lang="en-GB" sz="13500" b="0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3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0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Softball League </a:t>
            </a:r>
            <a:r>
              <a:rPr lang="en-GB" sz="10000" kern="0" dirty="0" smtClean="0"/>
              <a:t>North alongside West and South</a:t>
            </a:r>
            <a:endParaRPr kumimoji="0" lang="en-GB" sz="10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0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0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Where does your club fit?</a:t>
            </a:r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0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0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10 games home &amp; away plus local </a:t>
            </a:r>
            <a:r>
              <a:rPr kumimoji="0" lang="en-GB" sz="10000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friendlies</a:t>
            </a:r>
            <a:endParaRPr kumimoji="0" lang="en-GB" sz="10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0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0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Other festivals </a:t>
            </a:r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0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00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Hardball </a:t>
            </a:r>
            <a:r>
              <a:rPr kumimoji="0" lang="en-GB" sz="100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league</a:t>
            </a:r>
            <a:endParaRPr kumimoji="0" lang="en-GB" sz="10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GB" sz="10000" kern="0" dirty="0" smtClean="0"/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0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County</a:t>
            </a:r>
            <a:r>
              <a:rPr kumimoji="0" lang="en-GB" sz="10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Age Group </a:t>
            </a:r>
            <a:r>
              <a:rPr kumimoji="0" lang="en-GB" sz="10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representation</a:t>
            </a:r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GB" sz="10000" kern="0" baseline="0" dirty="0" smtClean="0"/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0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MCC Hubs – </a:t>
            </a:r>
            <a:r>
              <a:rPr kumimoji="0" lang="en-GB" sz="10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Penrith</a:t>
            </a:r>
            <a:r>
              <a:rPr kumimoji="0" lang="en-GB" sz="10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&amp; </a:t>
            </a:r>
            <a:r>
              <a:rPr kumimoji="0" lang="en-GB" sz="10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Ulverston</a:t>
            </a:r>
            <a:endParaRPr kumimoji="0" lang="en-GB" sz="10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60650" y="701675"/>
            <a:ext cx="1463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i="1" dirty="0" smtClean="0">
                <a:solidFill>
                  <a:srgbClr val="FF0000"/>
                </a:solidFill>
              </a:rPr>
              <a:t>What does you club season look like?</a:t>
            </a:r>
            <a:endParaRPr lang="en-US" sz="7200" b="1" i="1" dirty="0">
              <a:solidFill>
                <a:srgbClr val="FF0000"/>
              </a:solidFill>
            </a:endParaRPr>
          </a:p>
        </p:txBody>
      </p:sp>
      <p:pic>
        <p:nvPicPr>
          <p:cNvPr id="5" name="Picture 4" descr="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7250" y="4587875"/>
            <a:ext cx="4179173" cy="3608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777875"/>
            <a:ext cx="16383000" cy="9525685"/>
          </a:xfrm>
        </p:spPr>
        <p:txBody>
          <a:bodyPr/>
          <a:lstStyle/>
          <a:p>
            <a:pPr algn="ctr"/>
            <a:r>
              <a:rPr lang="en-GB" sz="6600" i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What’s next?</a:t>
            </a: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* W&amp;G development plan</a:t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* Safe hands (Club Welfare)</a:t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* Willing volunteers!</a:t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* Access resources (we got game)</a:t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* Case studies from other clubs</a:t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* Action plan to include EDI</a:t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GB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* ICEC report</a:t>
            </a:r>
            <a:endParaRPr lang="en-GB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Picture 2" descr="cc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050" y="3521075"/>
            <a:ext cx="4179173" cy="3608958"/>
          </a:xfrm>
          <a:prstGeom prst="rect">
            <a:avLst/>
          </a:prstGeom>
        </p:spPr>
      </p:pic>
      <p:pic>
        <p:nvPicPr>
          <p:cNvPr id="1026" name="Picture 2" descr="England and Wales Cricket Board (ECB) - The Official Website of the EC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52650" y="4054475"/>
            <a:ext cx="3903133" cy="21955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89250" y="549275"/>
            <a:ext cx="14401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i="1" dirty="0" smtClean="0">
                <a:solidFill>
                  <a:srgbClr val="002060"/>
                </a:solidFill>
              </a:rPr>
              <a:t>FIBRUS 100</a:t>
            </a:r>
            <a:endParaRPr lang="en-US" sz="8000" b="1" i="1" dirty="0">
              <a:solidFill>
                <a:srgbClr val="00206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736850" y="2378075"/>
            <a:ext cx="14706600" cy="8001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ctr"/>
            <a:r>
              <a:rPr lang="en-GB" sz="4400" dirty="0" smtClean="0">
                <a:solidFill>
                  <a:srgbClr val="C00000"/>
                </a:solidFill>
              </a:rPr>
              <a:t>Eden Eagles – Appleby, </a:t>
            </a:r>
            <a:r>
              <a:rPr lang="en-GB" sz="4400" dirty="0" err="1" smtClean="0">
                <a:solidFill>
                  <a:srgbClr val="C00000"/>
                </a:solidFill>
              </a:rPr>
              <a:t>Penrith</a:t>
            </a:r>
            <a:r>
              <a:rPr lang="en-GB" sz="4400" dirty="0" smtClean="0">
                <a:solidFill>
                  <a:srgbClr val="C00000"/>
                </a:solidFill>
              </a:rPr>
              <a:t>, </a:t>
            </a:r>
            <a:r>
              <a:rPr lang="en-GB" sz="4400" dirty="0" err="1" smtClean="0">
                <a:solidFill>
                  <a:srgbClr val="C00000"/>
                </a:solidFill>
              </a:rPr>
              <a:t>Edenhall</a:t>
            </a:r>
            <a:r>
              <a:rPr lang="en-GB" sz="4400" dirty="0" smtClean="0">
                <a:solidFill>
                  <a:srgbClr val="C00000"/>
                </a:solidFill>
              </a:rPr>
              <a:t>, </a:t>
            </a:r>
            <a:r>
              <a:rPr lang="en-GB" sz="4400" dirty="0" err="1" smtClean="0">
                <a:solidFill>
                  <a:srgbClr val="C00000"/>
                </a:solidFill>
              </a:rPr>
              <a:t>Threlkeld</a:t>
            </a:r>
            <a:r>
              <a:rPr lang="en-GB" sz="4400" dirty="0" smtClean="0">
                <a:solidFill>
                  <a:srgbClr val="C00000"/>
                </a:solidFill>
              </a:rPr>
              <a:t>, </a:t>
            </a:r>
            <a:r>
              <a:rPr lang="en-GB" sz="4400" dirty="0" err="1" smtClean="0">
                <a:solidFill>
                  <a:srgbClr val="C00000"/>
                </a:solidFill>
              </a:rPr>
              <a:t>Stainton</a:t>
            </a:r>
            <a:endParaRPr lang="en-GB" sz="4400" dirty="0" smtClean="0">
              <a:solidFill>
                <a:srgbClr val="C00000"/>
              </a:solidFill>
            </a:endParaRPr>
          </a:p>
          <a:p>
            <a:pPr algn="ctr"/>
            <a:endParaRPr lang="en-GB" sz="4400" dirty="0" smtClean="0"/>
          </a:p>
          <a:p>
            <a:pPr algn="ctr"/>
            <a:r>
              <a:rPr lang="en-GB" sz="4400" dirty="0" smtClean="0">
                <a:solidFill>
                  <a:srgbClr val="FF7152"/>
                </a:solidFill>
              </a:rPr>
              <a:t>Central </a:t>
            </a:r>
            <a:r>
              <a:rPr lang="en-GB" sz="4400" dirty="0" err="1" smtClean="0">
                <a:solidFill>
                  <a:srgbClr val="FF7152"/>
                </a:solidFill>
              </a:rPr>
              <a:t>Sixers</a:t>
            </a:r>
            <a:r>
              <a:rPr lang="en-GB" sz="4400" dirty="0" smtClean="0">
                <a:solidFill>
                  <a:srgbClr val="FF7152"/>
                </a:solidFill>
              </a:rPr>
              <a:t> – </a:t>
            </a:r>
            <a:r>
              <a:rPr lang="en-GB" sz="4400" dirty="0" err="1" smtClean="0">
                <a:solidFill>
                  <a:srgbClr val="FF7152"/>
                </a:solidFill>
              </a:rPr>
              <a:t>Netherfield</a:t>
            </a:r>
            <a:r>
              <a:rPr lang="en-GB" sz="4400" dirty="0" smtClean="0">
                <a:solidFill>
                  <a:srgbClr val="FF7152"/>
                </a:solidFill>
              </a:rPr>
              <a:t>, Kendal, </a:t>
            </a:r>
            <a:r>
              <a:rPr lang="en-GB" sz="4400" dirty="0" err="1" smtClean="0">
                <a:solidFill>
                  <a:srgbClr val="FF7152"/>
                </a:solidFill>
              </a:rPr>
              <a:t>Arnside</a:t>
            </a:r>
            <a:r>
              <a:rPr lang="en-GB" sz="4400" dirty="0" smtClean="0">
                <a:solidFill>
                  <a:srgbClr val="FF7152"/>
                </a:solidFill>
              </a:rPr>
              <a:t>, </a:t>
            </a:r>
            <a:r>
              <a:rPr lang="en-GB" sz="4400" dirty="0" err="1" smtClean="0">
                <a:solidFill>
                  <a:srgbClr val="FF7152"/>
                </a:solidFill>
              </a:rPr>
              <a:t>Carnforth</a:t>
            </a:r>
            <a:r>
              <a:rPr lang="en-GB" sz="4400" dirty="0" smtClean="0">
                <a:solidFill>
                  <a:srgbClr val="FF7152"/>
                </a:solidFill>
              </a:rPr>
              <a:t>, </a:t>
            </a:r>
            <a:r>
              <a:rPr lang="en-GB" sz="4400" dirty="0" err="1" smtClean="0">
                <a:solidFill>
                  <a:srgbClr val="FF7152"/>
                </a:solidFill>
              </a:rPr>
              <a:t>Milnthorpe</a:t>
            </a:r>
            <a:r>
              <a:rPr lang="en-GB" sz="4400" dirty="0" smtClean="0">
                <a:solidFill>
                  <a:srgbClr val="FF7152"/>
                </a:solidFill>
              </a:rPr>
              <a:t>, Sedgwick</a:t>
            </a:r>
          </a:p>
          <a:p>
            <a:pPr algn="ctr"/>
            <a:endParaRPr lang="en-GB" sz="4400" dirty="0" smtClean="0"/>
          </a:p>
          <a:p>
            <a:pPr algn="ctr"/>
            <a:r>
              <a:rPr lang="en-GB" sz="4400" dirty="0" smtClean="0">
                <a:solidFill>
                  <a:srgbClr val="0070C0"/>
                </a:solidFill>
              </a:rPr>
              <a:t>Southern Power – </a:t>
            </a:r>
            <a:r>
              <a:rPr lang="en-GB" sz="4400" dirty="0" err="1" smtClean="0">
                <a:solidFill>
                  <a:srgbClr val="0070C0"/>
                </a:solidFill>
              </a:rPr>
              <a:t>Ulverston</a:t>
            </a:r>
            <a:r>
              <a:rPr lang="en-GB" sz="4400" dirty="0" smtClean="0">
                <a:solidFill>
                  <a:srgbClr val="0070C0"/>
                </a:solidFill>
              </a:rPr>
              <a:t>, Dalton, </a:t>
            </a:r>
            <a:r>
              <a:rPr lang="en-GB" sz="4400" dirty="0" err="1" smtClean="0">
                <a:solidFill>
                  <a:srgbClr val="0070C0"/>
                </a:solidFill>
              </a:rPr>
              <a:t>Lindal</a:t>
            </a:r>
            <a:r>
              <a:rPr lang="en-GB" sz="4400" dirty="0" smtClean="0">
                <a:solidFill>
                  <a:srgbClr val="0070C0"/>
                </a:solidFill>
              </a:rPr>
              <a:t>, Barrow, </a:t>
            </a:r>
            <a:r>
              <a:rPr lang="en-GB" sz="4400" dirty="0" err="1" smtClean="0">
                <a:solidFill>
                  <a:srgbClr val="0070C0"/>
                </a:solidFill>
              </a:rPr>
              <a:t>Haverigg</a:t>
            </a:r>
            <a:r>
              <a:rPr lang="en-GB" sz="4400" dirty="0" smtClean="0">
                <a:solidFill>
                  <a:srgbClr val="0070C0"/>
                </a:solidFill>
              </a:rPr>
              <a:t>, </a:t>
            </a:r>
            <a:r>
              <a:rPr lang="en-GB" sz="4400" dirty="0" err="1" smtClean="0">
                <a:solidFill>
                  <a:srgbClr val="0070C0"/>
                </a:solidFill>
              </a:rPr>
              <a:t>Millom</a:t>
            </a:r>
            <a:r>
              <a:rPr lang="en-GB" sz="4400" dirty="0" smtClean="0">
                <a:solidFill>
                  <a:srgbClr val="0070C0"/>
                </a:solidFill>
              </a:rPr>
              <a:t>, Coniston</a:t>
            </a:r>
          </a:p>
          <a:p>
            <a:pPr algn="ctr"/>
            <a:endParaRPr lang="en-GB" sz="4400" dirty="0" smtClean="0"/>
          </a:p>
          <a:p>
            <a:pPr algn="ctr"/>
            <a:r>
              <a:rPr lang="en-GB" sz="4400" dirty="0" smtClean="0">
                <a:solidFill>
                  <a:srgbClr val="FFC000"/>
                </a:solidFill>
              </a:rPr>
              <a:t>Western Boom – Workington, Whitehaven, </a:t>
            </a:r>
            <a:r>
              <a:rPr lang="en-GB" sz="4400" dirty="0" err="1" smtClean="0">
                <a:solidFill>
                  <a:srgbClr val="FFC000"/>
                </a:solidFill>
              </a:rPr>
              <a:t>Egremont</a:t>
            </a:r>
            <a:r>
              <a:rPr lang="en-GB" sz="4400" dirty="0" smtClean="0">
                <a:solidFill>
                  <a:srgbClr val="FFC000"/>
                </a:solidFill>
              </a:rPr>
              <a:t>, </a:t>
            </a:r>
            <a:r>
              <a:rPr lang="en-GB" sz="4400" dirty="0" err="1" smtClean="0">
                <a:solidFill>
                  <a:srgbClr val="FFC000"/>
                </a:solidFill>
              </a:rPr>
              <a:t>Cockermouth</a:t>
            </a:r>
            <a:r>
              <a:rPr lang="en-GB" sz="4400" dirty="0" smtClean="0">
                <a:solidFill>
                  <a:srgbClr val="FFC000"/>
                </a:solidFill>
              </a:rPr>
              <a:t>, </a:t>
            </a:r>
          </a:p>
          <a:p>
            <a:pPr algn="ctr"/>
            <a:endParaRPr lang="en-GB" sz="4400" dirty="0" smtClean="0"/>
          </a:p>
          <a:p>
            <a:pPr algn="ctr"/>
            <a:r>
              <a:rPr lang="en-GB" sz="4400" dirty="0" err="1" smtClean="0">
                <a:solidFill>
                  <a:schemeClr val="accent6">
                    <a:lumMod val="50000"/>
                  </a:schemeClr>
                </a:solidFill>
              </a:rPr>
              <a:t>Sedberghians</a:t>
            </a:r>
            <a:r>
              <a:rPr lang="en-GB" sz="4400" dirty="0" smtClean="0">
                <a:solidFill>
                  <a:schemeClr val="accent6">
                    <a:lumMod val="50000"/>
                  </a:schemeClr>
                </a:solidFill>
              </a:rPr>
              <a:t> – </a:t>
            </a:r>
            <a:r>
              <a:rPr lang="en-GB" sz="4400" dirty="0" err="1" smtClean="0">
                <a:solidFill>
                  <a:schemeClr val="accent6">
                    <a:lumMod val="50000"/>
                  </a:schemeClr>
                </a:solidFill>
              </a:rPr>
              <a:t>Sedbergh</a:t>
            </a:r>
            <a:r>
              <a:rPr lang="en-GB" sz="4400" dirty="0" smtClean="0">
                <a:solidFill>
                  <a:schemeClr val="accent6">
                    <a:lumMod val="50000"/>
                  </a:schemeClr>
                </a:solidFill>
              </a:rPr>
              <a:t> School</a:t>
            </a:r>
          </a:p>
          <a:p>
            <a:pPr algn="ctr"/>
            <a:endParaRPr lang="en-GB" sz="4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GB" sz="4400" dirty="0" smtClean="0"/>
              <a:t>Northern Blast – Carlisle, Keswick, </a:t>
            </a:r>
            <a:r>
              <a:rPr lang="en-GB" sz="4400" dirty="0" err="1" smtClean="0"/>
              <a:t>Wigton</a:t>
            </a:r>
            <a:r>
              <a:rPr lang="en-GB" sz="4400" dirty="0" smtClean="0"/>
              <a:t>, </a:t>
            </a:r>
            <a:r>
              <a:rPr lang="en-GB" sz="4400" dirty="0" err="1" smtClean="0"/>
              <a:t>Wetherall</a:t>
            </a:r>
            <a:r>
              <a:rPr lang="en-GB" sz="4400" dirty="0" smtClean="0"/>
              <a:t>, </a:t>
            </a:r>
            <a:r>
              <a:rPr lang="en-GB" sz="4400" dirty="0" err="1" smtClean="0"/>
              <a:t>Lanercost</a:t>
            </a:r>
            <a:endParaRPr lang="en-GB" sz="4400" dirty="0" smtClean="0"/>
          </a:p>
          <a:p>
            <a:pPr marL="45720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1EBB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732524" y="0"/>
            <a:ext cx="10372090" cy="11308715"/>
            <a:chOff x="9732524" y="0"/>
            <a:chExt cx="10372090" cy="11308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21161" y="0"/>
              <a:ext cx="7682938" cy="113085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299164" y="9684442"/>
              <a:ext cx="626745" cy="367030"/>
            </a:xfrm>
            <a:custGeom>
              <a:avLst/>
              <a:gdLst/>
              <a:ahLst/>
              <a:cxnLst/>
              <a:rect l="l" t="t" r="r" b="b"/>
              <a:pathLst>
                <a:path w="626744" h="367029">
                  <a:moveTo>
                    <a:pt x="76454" y="240703"/>
                  </a:moveTo>
                  <a:lnTo>
                    <a:pt x="74015" y="223278"/>
                  </a:lnTo>
                  <a:lnTo>
                    <a:pt x="66776" y="210400"/>
                  </a:lnTo>
                  <a:lnTo>
                    <a:pt x="54825" y="202425"/>
                  </a:lnTo>
                  <a:lnTo>
                    <a:pt x="38227" y="199682"/>
                  </a:lnTo>
                  <a:lnTo>
                    <a:pt x="21628" y="202425"/>
                  </a:lnTo>
                  <a:lnTo>
                    <a:pt x="9677" y="210400"/>
                  </a:lnTo>
                  <a:lnTo>
                    <a:pt x="2438" y="223278"/>
                  </a:lnTo>
                  <a:lnTo>
                    <a:pt x="0" y="240703"/>
                  </a:lnTo>
                  <a:lnTo>
                    <a:pt x="0" y="325539"/>
                  </a:lnTo>
                  <a:lnTo>
                    <a:pt x="2438" y="342963"/>
                  </a:lnTo>
                  <a:lnTo>
                    <a:pt x="9677" y="355841"/>
                  </a:lnTo>
                  <a:lnTo>
                    <a:pt x="21628" y="363829"/>
                  </a:lnTo>
                  <a:lnTo>
                    <a:pt x="38227" y="366572"/>
                  </a:lnTo>
                  <a:lnTo>
                    <a:pt x="54825" y="363829"/>
                  </a:lnTo>
                  <a:lnTo>
                    <a:pt x="66776" y="355841"/>
                  </a:lnTo>
                  <a:lnTo>
                    <a:pt x="74015" y="342963"/>
                  </a:lnTo>
                  <a:lnTo>
                    <a:pt x="76454" y="325539"/>
                  </a:lnTo>
                  <a:lnTo>
                    <a:pt x="76454" y="303872"/>
                  </a:lnTo>
                  <a:lnTo>
                    <a:pt x="52209" y="303872"/>
                  </a:lnTo>
                  <a:lnTo>
                    <a:pt x="52209" y="338836"/>
                  </a:lnTo>
                  <a:lnTo>
                    <a:pt x="47078" y="343027"/>
                  </a:lnTo>
                  <a:lnTo>
                    <a:pt x="30772" y="343027"/>
                  </a:lnTo>
                  <a:lnTo>
                    <a:pt x="25641" y="338836"/>
                  </a:lnTo>
                  <a:lnTo>
                    <a:pt x="25641" y="227418"/>
                  </a:lnTo>
                  <a:lnTo>
                    <a:pt x="30772" y="222986"/>
                  </a:lnTo>
                  <a:lnTo>
                    <a:pt x="47078" y="222986"/>
                  </a:lnTo>
                  <a:lnTo>
                    <a:pt x="52209" y="227418"/>
                  </a:lnTo>
                  <a:lnTo>
                    <a:pt x="52209" y="256552"/>
                  </a:lnTo>
                  <a:lnTo>
                    <a:pt x="76454" y="256552"/>
                  </a:lnTo>
                  <a:lnTo>
                    <a:pt x="76454" y="240703"/>
                  </a:lnTo>
                  <a:close/>
                </a:path>
                <a:path w="626744" h="367029">
                  <a:moveTo>
                    <a:pt x="76454" y="41021"/>
                  </a:moveTo>
                  <a:lnTo>
                    <a:pt x="74015" y="23596"/>
                  </a:lnTo>
                  <a:lnTo>
                    <a:pt x="66776" y="10718"/>
                  </a:lnTo>
                  <a:lnTo>
                    <a:pt x="54825" y="2743"/>
                  </a:lnTo>
                  <a:lnTo>
                    <a:pt x="38227" y="0"/>
                  </a:lnTo>
                  <a:lnTo>
                    <a:pt x="21628" y="2743"/>
                  </a:lnTo>
                  <a:lnTo>
                    <a:pt x="9677" y="10718"/>
                  </a:lnTo>
                  <a:lnTo>
                    <a:pt x="2438" y="23596"/>
                  </a:lnTo>
                  <a:lnTo>
                    <a:pt x="0" y="41021"/>
                  </a:lnTo>
                  <a:lnTo>
                    <a:pt x="0" y="125857"/>
                  </a:lnTo>
                  <a:lnTo>
                    <a:pt x="2438" y="143281"/>
                  </a:lnTo>
                  <a:lnTo>
                    <a:pt x="9677" y="156159"/>
                  </a:lnTo>
                  <a:lnTo>
                    <a:pt x="21628" y="164147"/>
                  </a:lnTo>
                  <a:lnTo>
                    <a:pt x="38227" y="166890"/>
                  </a:lnTo>
                  <a:lnTo>
                    <a:pt x="54825" y="164147"/>
                  </a:lnTo>
                  <a:lnTo>
                    <a:pt x="66776" y="156159"/>
                  </a:lnTo>
                  <a:lnTo>
                    <a:pt x="74015" y="143281"/>
                  </a:lnTo>
                  <a:lnTo>
                    <a:pt x="76454" y="125857"/>
                  </a:lnTo>
                  <a:lnTo>
                    <a:pt x="76454" y="104190"/>
                  </a:lnTo>
                  <a:lnTo>
                    <a:pt x="52209" y="104190"/>
                  </a:lnTo>
                  <a:lnTo>
                    <a:pt x="52209" y="139153"/>
                  </a:lnTo>
                  <a:lnTo>
                    <a:pt x="47078" y="143344"/>
                  </a:lnTo>
                  <a:lnTo>
                    <a:pt x="30772" y="143344"/>
                  </a:lnTo>
                  <a:lnTo>
                    <a:pt x="25641" y="139153"/>
                  </a:lnTo>
                  <a:lnTo>
                    <a:pt x="25641" y="27736"/>
                  </a:lnTo>
                  <a:lnTo>
                    <a:pt x="30772" y="23304"/>
                  </a:lnTo>
                  <a:lnTo>
                    <a:pt x="47078" y="23304"/>
                  </a:lnTo>
                  <a:lnTo>
                    <a:pt x="52209" y="27736"/>
                  </a:lnTo>
                  <a:lnTo>
                    <a:pt x="52209" y="56870"/>
                  </a:lnTo>
                  <a:lnTo>
                    <a:pt x="76454" y="56870"/>
                  </a:lnTo>
                  <a:lnTo>
                    <a:pt x="76454" y="41021"/>
                  </a:lnTo>
                  <a:close/>
                </a:path>
                <a:path w="626744" h="367029">
                  <a:moveTo>
                    <a:pt x="167360" y="1866"/>
                  </a:moveTo>
                  <a:lnTo>
                    <a:pt x="143116" y="1866"/>
                  </a:lnTo>
                  <a:lnTo>
                    <a:pt x="143116" y="139395"/>
                  </a:lnTo>
                  <a:lnTo>
                    <a:pt x="137985" y="143573"/>
                  </a:lnTo>
                  <a:lnTo>
                    <a:pt x="121678" y="143573"/>
                  </a:lnTo>
                  <a:lnTo>
                    <a:pt x="116547" y="139395"/>
                  </a:lnTo>
                  <a:lnTo>
                    <a:pt x="116547" y="1866"/>
                  </a:lnTo>
                  <a:lnTo>
                    <a:pt x="90906" y="1866"/>
                  </a:lnTo>
                  <a:lnTo>
                    <a:pt x="90906" y="126098"/>
                  </a:lnTo>
                  <a:lnTo>
                    <a:pt x="93332" y="143522"/>
                  </a:lnTo>
                  <a:lnTo>
                    <a:pt x="100571" y="156400"/>
                  </a:lnTo>
                  <a:lnTo>
                    <a:pt x="112534" y="164388"/>
                  </a:lnTo>
                  <a:lnTo>
                    <a:pt x="129133" y="167132"/>
                  </a:lnTo>
                  <a:lnTo>
                    <a:pt x="145719" y="164388"/>
                  </a:lnTo>
                  <a:lnTo>
                    <a:pt x="157683" y="156400"/>
                  </a:lnTo>
                  <a:lnTo>
                    <a:pt x="164922" y="143522"/>
                  </a:lnTo>
                  <a:lnTo>
                    <a:pt x="167360" y="126098"/>
                  </a:lnTo>
                  <a:lnTo>
                    <a:pt x="167360" y="1866"/>
                  </a:lnTo>
                  <a:close/>
                </a:path>
                <a:path w="626744" h="367029">
                  <a:moveTo>
                    <a:pt x="171780" y="364705"/>
                  </a:moveTo>
                  <a:lnTo>
                    <a:pt x="169227" y="358635"/>
                  </a:lnTo>
                  <a:lnTo>
                    <a:pt x="168986" y="352818"/>
                  </a:lnTo>
                  <a:lnTo>
                    <a:pt x="168935" y="319011"/>
                  </a:lnTo>
                  <a:lnTo>
                    <a:pt x="168135" y="307898"/>
                  </a:lnTo>
                  <a:lnTo>
                    <a:pt x="165341" y="298272"/>
                  </a:lnTo>
                  <a:lnTo>
                    <a:pt x="165290" y="298094"/>
                  </a:lnTo>
                  <a:lnTo>
                    <a:pt x="160045" y="290474"/>
                  </a:lnTo>
                  <a:lnTo>
                    <a:pt x="151968" y="285216"/>
                  </a:lnTo>
                  <a:lnTo>
                    <a:pt x="151968" y="284759"/>
                  </a:lnTo>
                  <a:lnTo>
                    <a:pt x="159410" y="279717"/>
                  </a:lnTo>
                  <a:lnTo>
                    <a:pt x="162915" y="274967"/>
                  </a:lnTo>
                  <a:lnTo>
                    <a:pt x="164642" y="272605"/>
                  </a:lnTo>
                  <a:lnTo>
                    <a:pt x="167741" y="263347"/>
                  </a:lnTo>
                  <a:lnTo>
                    <a:pt x="168757" y="251891"/>
                  </a:lnTo>
                  <a:lnTo>
                    <a:pt x="168757" y="239077"/>
                  </a:lnTo>
                  <a:lnTo>
                    <a:pt x="166852" y="224853"/>
                  </a:lnTo>
                  <a:lnTo>
                    <a:pt x="166560" y="222592"/>
                  </a:lnTo>
                  <a:lnTo>
                    <a:pt x="159727" y="210870"/>
                  </a:lnTo>
                  <a:lnTo>
                    <a:pt x="147904" y="203873"/>
                  </a:lnTo>
                  <a:lnTo>
                    <a:pt x="143116" y="203225"/>
                  </a:lnTo>
                  <a:lnTo>
                    <a:pt x="143116" y="229984"/>
                  </a:lnTo>
                  <a:lnTo>
                    <a:pt x="143116" y="270764"/>
                  </a:lnTo>
                  <a:lnTo>
                    <a:pt x="137287" y="274967"/>
                  </a:lnTo>
                  <a:lnTo>
                    <a:pt x="117716" y="274967"/>
                  </a:lnTo>
                  <a:lnTo>
                    <a:pt x="117716" y="224853"/>
                  </a:lnTo>
                  <a:lnTo>
                    <a:pt x="139153" y="224853"/>
                  </a:lnTo>
                  <a:lnTo>
                    <a:pt x="143116" y="229984"/>
                  </a:lnTo>
                  <a:lnTo>
                    <a:pt x="143116" y="203225"/>
                  </a:lnTo>
                  <a:lnTo>
                    <a:pt x="130771" y="201549"/>
                  </a:lnTo>
                  <a:lnTo>
                    <a:pt x="92062" y="201549"/>
                  </a:lnTo>
                  <a:lnTo>
                    <a:pt x="92062" y="364705"/>
                  </a:lnTo>
                  <a:lnTo>
                    <a:pt x="117716" y="364705"/>
                  </a:lnTo>
                  <a:lnTo>
                    <a:pt x="117716" y="298272"/>
                  </a:lnTo>
                  <a:lnTo>
                    <a:pt x="126568" y="298272"/>
                  </a:lnTo>
                  <a:lnTo>
                    <a:pt x="134112" y="299389"/>
                  </a:lnTo>
                  <a:lnTo>
                    <a:pt x="139331" y="302958"/>
                  </a:lnTo>
                  <a:lnTo>
                    <a:pt x="142367" y="309384"/>
                  </a:lnTo>
                  <a:lnTo>
                    <a:pt x="143357" y="319011"/>
                  </a:lnTo>
                  <a:lnTo>
                    <a:pt x="143357" y="357949"/>
                  </a:lnTo>
                  <a:lnTo>
                    <a:pt x="144284" y="360514"/>
                  </a:lnTo>
                  <a:lnTo>
                    <a:pt x="145681" y="364705"/>
                  </a:lnTo>
                  <a:lnTo>
                    <a:pt x="171780" y="364705"/>
                  </a:lnTo>
                  <a:close/>
                </a:path>
                <a:path w="626744" h="367029">
                  <a:moveTo>
                    <a:pt x="211416" y="201549"/>
                  </a:moveTo>
                  <a:lnTo>
                    <a:pt x="185775" y="201549"/>
                  </a:lnTo>
                  <a:lnTo>
                    <a:pt x="185775" y="364705"/>
                  </a:lnTo>
                  <a:lnTo>
                    <a:pt x="211416" y="364705"/>
                  </a:lnTo>
                  <a:lnTo>
                    <a:pt x="211416" y="201549"/>
                  </a:lnTo>
                  <a:close/>
                </a:path>
                <a:path w="626744" h="367029">
                  <a:moveTo>
                    <a:pt x="292290" y="1866"/>
                  </a:moveTo>
                  <a:lnTo>
                    <a:pt x="256628" y="1866"/>
                  </a:lnTo>
                  <a:lnTo>
                    <a:pt x="239382" y="117703"/>
                  </a:lnTo>
                  <a:lnTo>
                    <a:pt x="238912" y="117703"/>
                  </a:lnTo>
                  <a:lnTo>
                    <a:pt x="220268" y="1866"/>
                  </a:lnTo>
                  <a:lnTo>
                    <a:pt x="184607" y="1866"/>
                  </a:lnTo>
                  <a:lnTo>
                    <a:pt x="184607" y="165023"/>
                  </a:lnTo>
                  <a:lnTo>
                    <a:pt x="206984" y="165023"/>
                  </a:lnTo>
                  <a:lnTo>
                    <a:pt x="206984" y="49644"/>
                  </a:lnTo>
                  <a:lnTo>
                    <a:pt x="207454" y="49644"/>
                  </a:lnTo>
                  <a:lnTo>
                    <a:pt x="226098" y="165023"/>
                  </a:lnTo>
                  <a:lnTo>
                    <a:pt x="250342" y="165023"/>
                  </a:lnTo>
                  <a:lnTo>
                    <a:pt x="267589" y="48018"/>
                  </a:lnTo>
                  <a:lnTo>
                    <a:pt x="268058" y="48018"/>
                  </a:lnTo>
                  <a:lnTo>
                    <a:pt x="268058" y="165023"/>
                  </a:lnTo>
                  <a:lnTo>
                    <a:pt x="292290" y="165023"/>
                  </a:lnTo>
                  <a:lnTo>
                    <a:pt x="292290" y="1866"/>
                  </a:lnTo>
                  <a:close/>
                </a:path>
                <a:path w="626744" h="367029">
                  <a:moveTo>
                    <a:pt x="304419" y="240703"/>
                  </a:moveTo>
                  <a:lnTo>
                    <a:pt x="301980" y="223278"/>
                  </a:lnTo>
                  <a:lnTo>
                    <a:pt x="294741" y="210400"/>
                  </a:lnTo>
                  <a:lnTo>
                    <a:pt x="282778" y="202425"/>
                  </a:lnTo>
                  <a:lnTo>
                    <a:pt x="266179" y="199682"/>
                  </a:lnTo>
                  <a:lnTo>
                    <a:pt x="249593" y="202425"/>
                  </a:lnTo>
                  <a:lnTo>
                    <a:pt x="237629" y="210400"/>
                  </a:lnTo>
                  <a:lnTo>
                    <a:pt x="230403" y="223278"/>
                  </a:lnTo>
                  <a:lnTo>
                    <a:pt x="227965" y="240703"/>
                  </a:lnTo>
                  <a:lnTo>
                    <a:pt x="227965" y="325539"/>
                  </a:lnTo>
                  <a:lnTo>
                    <a:pt x="230403" y="342963"/>
                  </a:lnTo>
                  <a:lnTo>
                    <a:pt x="237629" y="355841"/>
                  </a:lnTo>
                  <a:lnTo>
                    <a:pt x="249593" y="363829"/>
                  </a:lnTo>
                  <a:lnTo>
                    <a:pt x="266179" y="366572"/>
                  </a:lnTo>
                  <a:lnTo>
                    <a:pt x="282778" y="363829"/>
                  </a:lnTo>
                  <a:lnTo>
                    <a:pt x="294741" y="355841"/>
                  </a:lnTo>
                  <a:lnTo>
                    <a:pt x="301980" y="342963"/>
                  </a:lnTo>
                  <a:lnTo>
                    <a:pt x="304419" y="325539"/>
                  </a:lnTo>
                  <a:lnTo>
                    <a:pt x="304419" y="303872"/>
                  </a:lnTo>
                  <a:lnTo>
                    <a:pt x="280174" y="303872"/>
                  </a:lnTo>
                  <a:lnTo>
                    <a:pt x="280174" y="338836"/>
                  </a:lnTo>
                  <a:lnTo>
                    <a:pt x="275043" y="343027"/>
                  </a:lnTo>
                  <a:lnTo>
                    <a:pt x="258724" y="343027"/>
                  </a:lnTo>
                  <a:lnTo>
                    <a:pt x="253593" y="338836"/>
                  </a:lnTo>
                  <a:lnTo>
                    <a:pt x="253593" y="227418"/>
                  </a:lnTo>
                  <a:lnTo>
                    <a:pt x="258724" y="222986"/>
                  </a:lnTo>
                  <a:lnTo>
                    <a:pt x="275043" y="222986"/>
                  </a:lnTo>
                  <a:lnTo>
                    <a:pt x="280174" y="227418"/>
                  </a:lnTo>
                  <a:lnTo>
                    <a:pt x="280174" y="256552"/>
                  </a:lnTo>
                  <a:lnTo>
                    <a:pt x="304419" y="256552"/>
                  </a:lnTo>
                  <a:lnTo>
                    <a:pt x="304419" y="240703"/>
                  </a:lnTo>
                  <a:close/>
                </a:path>
                <a:path w="626744" h="367029">
                  <a:moveTo>
                    <a:pt x="390194" y="113042"/>
                  </a:moveTo>
                  <a:lnTo>
                    <a:pt x="389140" y="101104"/>
                  </a:lnTo>
                  <a:lnTo>
                    <a:pt x="385914" y="91605"/>
                  </a:lnTo>
                  <a:lnTo>
                    <a:pt x="385787" y="91224"/>
                  </a:lnTo>
                  <a:lnTo>
                    <a:pt x="379869" y="83578"/>
                  </a:lnTo>
                  <a:lnTo>
                    <a:pt x="371081" y="78320"/>
                  </a:lnTo>
                  <a:lnTo>
                    <a:pt x="371081" y="77851"/>
                  </a:lnTo>
                  <a:lnTo>
                    <a:pt x="387629" y="45212"/>
                  </a:lnTo>
                  <a:lnTo>
                    <a:pt x="387629" y="39395"/>
                  </a:lnTo>
                  <a:lnTo>
                    <a:pt x="366776" y="4191"/>
                  </a:lnTo>
                  <a:lnTo>
                    <a:pt x="364553" y="3898"/>
                  </a:lnTo>
                  <a:lnTo>
                    <a:pt x="364553" y="111417"/>
                  </a:lnTo>
                  <a:lnTo>
                    <a:pt x="364553" y="137756"/>
                  </a:lnTo>
                  <a:lnTo>
                    <a:pt x="359892" y="141719"/>
                  </a:lnTo>
                  <a:lnTo>
                    <a:pt x="336575" y="141719"/>
                  </a:lnTo>
                  <a:lnTo>
                    <a:pt x="336575" y="91605"/>
                  </a:lnTo>
                  <a:lnTo>
                    <a:pt x="348005" y="91605"/>
                  </a:lnTo>
                  <a:lnTo>
                    <a:pt x="355511" y="92570"/>
                  </a:lnTo>
                  <a:lnTo>
                    <a:pt x="360641" y="95821"/>
                  </a:lnTo>
                  <a:lnTo>
                    <a:pt x="363601" y="101930"/>
                  </a:lnTo>
                  <a:lnTo>
                    <a:pt x="364553" y="111417"/>
                  </a:lnTo>
                  <a:lnTo>
                    <a:pt x="364553" y="3898"/>
                  </a:lnTo>
                  <a:lnTo>
                    <a:pt x="361988" y="3543"/>
                  </a:lnTo>
                  <a:lnTo>
                    <a:pt x="361988" y="30289"/>
                  </a:lnTo>
                  <a:lnTo>
                    <a:pt x="361988" y="64096"/>
                  </a:lnTo>
                  <a:lnTo>
                    <a:pt x="356158" y="68300"/>
                  </a:lnTo>
                  <a:lnTo>
                    <a:pt x="336575" y="68300"/>
                  </a:lnTo>
                  <a:lnTo>
                    <a:pt x="336575" y="25171"/>
                  </a:lnTo>
                  <a:lnTo>
                    <a:pt x="358025" y="25171"/>
                  </a:lnTo>
                  <a:lnTo>
                    <a:pt x="361988" y="30289"/>
                  </a:lnTo>
                  <a:lnTo>
                    <a:pt x="361988" y="3543"/>
                  </a:lnTo>
                  <a:lnTo>
                    <a:pt x="349643" y="1866"/>
                  </a:lnTo>
                  <a:lnTo>
                    <a:pt x="310934" y="1866"/>
                  </a:lnTo>
                  <a:lnTo>
                    <a:pt x="310934" y="165023"/>
                  </a:lnTo>
                  <a:lnTo>
                    <a:pt x="351256" y="165023"/>
                  </a:lnTo>
                  <a:lnTo>
                    <a:pt x="368160" y="162521"/>
                  </a:lnTo>
                  <a:lnTo>
                    <a:pt x="380339" y="155117"/>
                  </a:lnTo>
                  <a:lnTo>
                    <a:pt x="387718" y="143002"/>
                  </a:lnTo>
                  <a:lnTo>
                    <a:pt x="387908" y="141719"/>
                  </a:lnTo>
                  <a:lnTo>
                    <a:pt x="390194" y="126339"/>
                  </a:lnTo>
                  <a:lnTo>
                    <a:pt x="390194" y="113042"/>
                  </a:lnTo>
                  <a:close/>
                </a:path>
                <a:path w="626744" h="367029">
                  <a:moveTo>
                    <a:pt x="404876" y="201536"/>
                  </a:moveTo>
                  <a:lnTo>
                    <a:pt x="379234" y="201536"/>
                  </a:lnTo>
                  <a:lnTo>
                    <a:pt x="346138" y="272161"/>
                  </a:lnTo>
                  <a:lnTo>
                    <a:pt x="345668" y="272161"/>
                  </a:lnTo>
                  <a:lnTo>
                    <a:pt x="345668" y="201536"/>
                  </a:lnTo>
                  <a:lnTo>
                    <a:pt x="320027" y="201536"/>
                  </a:lnTo>
                  <a:lnTo>
                    <a:pt x="320027" y="364705"/>
                  </a:lnTo>
                  <a:lnTo>
                    <a:pt x="345668" y="364705"/>
                  </a:lnTo>
                  <a:lnTo>
                    <a:pt x="345668" y="314591"/>
                  </a:lnTo>
                  <a:lnTo>
                    <a:pt x="353593" y="299669"/>
                  </a:lnTo>
                  <a:lnTo>
                    <a:pt x="378536" y="364705"/>
                  </a:lnTo>
                  <a:lnTo>
                    <a:pt x="404876" y="364705"/>
                  </a:lnTo>
                  <a:lnTo>
                    <a:pt x="369214" y="274269"/>
                  </a:lnTo>
                  <a:lnTo>
                    <a:pt x="404876" y="201536"/>
                  </a:lnTo>
                  <a:close/>
                </a:path>
                <a:path w="626744" h="367029">
                  <a:moveTo>
                    <a:pt x="485292" y="165023"/>
                  </a:moveTo>
                  <a:lnTo>
                    <a:pt x="482727" y="158953"/>
                  </a:lnTo>
                  <a:lnTo>
                    <a:pt x="482485" y="153136"/>
                  </a:lnTo>
                  <a:lnTo>
                    <a:pt x="482434" y="119341"/>
                  </a:lnTo>
                  <a:lnTo>
                    <a:pt x="481634" y="108229"/>
                  </a:lnTo>
                  <a:lnTo>
                    <a:pt x="478840" y="98590"/>
                  </a:lnTo>
                  <a:lnTo>
                    <a:pt x="478790" y="98412"/>
                  </a:lnTo>
                  <a:lnTo>
                    <a:pt x="473544" y="90792"/>
                  </a:lnTo>
                  <a:lnTo>
                    <a:pt x="465480" y="85534"/>
                  </a:lnTo>
                  <a:lnTo>
                    <a:pt x="465480" y="85077"/>
                  </a:lnTo>
                  <a:lnTo>
                    <a:pt x="472922" y="80035"/>
                  </a:lnTo>
                  <a:lnTo>
                    <a:pt x="476415" y="75285"/>
                  </a:lnTo>
                  <a:lnTo>
                    <a:pt x="478155" y="72923"/>
                  </a:lnTo>
                  <a:lnTo>
                    <a:pt x="481241" y="63665"/>
                  </a:lnTo>
                  <a:lnTo>
                    <a:pt x="482257" y="52209"/>
                  </a:lnTo>
                  <a:lnTo>
                    <a:pt x="482257" y="39395"/>
                  </a:lnTo>
                  <a:lnTo>
                    <a:pt x="461416" y="4191"/>
                  </a:lnTo>
                  <a:lnTo>
                    <a:pt x="456615" y="3543"/>
                  </a:lnTo>
                  <a:lnTo>
                    <a:pt x="456615" y="30302"/>
                  </a:lnTo>
                  <a:lnTo>
                    <a:pt x="456615" y="71081"/>
                  </a:lnTo>
                  <a:lnTo>
                    <a:pt x="450799" y="75285"/>
                  </a:lnTo>
                  <a:lnTo>
                    <a:pt x="431215" y="75285"/>
                  </a:lnTo>
                  <a:lnTo>
                    <a:pt x="431215" y="25171"/>
                  </a:lnTo>
                  <a:lnTo>
                    <a:pt x="452653" y="25171"/>
                  </a:lnTo>
                  <a:lnTo>
                    <a:pt x="456615" y="30302"/>
                  </a:lnTo>
                  <a:lnTo>
                    <a:pt x="456615" y="3543"/>
                  </a:lnTo>
                  <a:lnTo>
                    <a:pt x="444271" y="1866"/>
                  </a:lnTo>
                  <a:lnTo>
                    <a:pt x="405574" y="1866"/>
                  </a:lnTo>
                  <a:lnTo>
                    <a:pt x="405574" y="165023"/>
                  </a:lnTo>
                  <a:lnTo>
                    <a:pt x="431215" y="165023"/>
                  </a:lnTo>
                  <a:lnTo>
                    <a:pt x="431215" y="98590"/>
                  </a:lnTo>
                  <a:lnTo>
                    <a:pt x="440067" y="98590"/>
                  </a:lnTo>
                  <a:lnTo>
                    <a:pt x="447611" y="99707"/>
                  </a:lnTo>
                  <a:lnTo>
                    <a:pt x="452831" y="103289"/>
                  </a:lnTo>
                  <a:lnTo>
                    <a:pt x="455879" y="109702"/>
                  </a:lnTo>
                  <a:lnTo>
                    <a:pt x="456857" y="119341"/>
                  </a:lnTo>
                  <a:lnTo>
                    <a:pt x="456857" y="158267"/>
                  </a:lnTo>
                  <a:lnTo>
                    <a:pt x="457784" y="160832"/>
                  </a:lnTo>
                  <a:lnTo>
                    <a:pt x="459181" y="165023"/>
                  </a:lnTo>
                  <a:lnTo>
                    <a:pt x="485292" y="165023"/>
                  </a:lnTo>
                  <a:close/>
                </a:path>
                <a:path w="626744" h="367029">
                  <a:moveTo>
                    <a:pt x="486448" y="201536"/>
                  </a:moveTo>
                  <a:lnTo>
                    <a:pt x="416521" y="201536"/>
                  </a:lnTo>
                  <a:lnTo>
                    <a:pt x="416521" y="364693"/>
                  </a:lnTo>
                  <a:lnTo>
                    <a:pt x="486448" y="364693"/>
                  </a:lnTo>
                  <a:lnTo>
                    <a:pt x="486448" y="341388"/>
                  </a:lnTo>
                  <a:lnTo>
                    <a:pt x="442175" y="341388"/>
                  </a:lnTo>
                  <a:lnTo>
                    <a:pt x="442175" y="293611"/>
                  </a:lnTo>
                  <a:lnTo>
                    <a:pt x="477367" y="293611"/>
                  </a:lnTo>
                  <a:lnTo>
                    <a:pt x="477367" y="270306"/>
                  </a:lnTo>
                  <a:lnTo>
                    <a:pt x="442175" y="270306"/>
                  </a:lnTo>
                  <a:lnTo>
                    <a:pt x="442175" y="224853"/>
                  </a:lnTo>
                  <a:lnTo>
                    <a:pt x="486448" y="224853"/>
                  </a:lnTo>
                  <a:lnTo>
                    <a:pt x="486448" y="201536"/>
                  </a:lnTo>
                  <a:close/>
                </a:path>
                <a:path w="626744" h="367029">
                  <a:moveTo>
                    <a:pt x="524916" y="1866"/>
                  </a:moveTo>
                  <a:lnTo>
                    <a:pt x="499275" y="1866"/>
                  </a:lnTo>
                  <a:lnTo>
                    <a:pt x="499275" y="165023"/>
                  </a:lnTo>
                  <a:lnTo>
                    <a:pt x="524916" y="165023"/>
                  </a:lnTo>
                  <a:lnTo>
                    <a:pt x="524916" y="1866"/>
                  </a:lnTo>
                  <a:close/>
                </a:path>
                <a:path w="626744" h="367029">
                  <a:moveTo>
                    <a:pt x="574090" y="201549"/>
                  </a:moveTo>
                  <a:lnTo>
                    <a:pt x="494842" y="201549"/>
                  </a:lnTo>
                  <a:lnTo>
                    <a:pt x="494842" y="224409"/>
                  </a:lnTo>
                  <a:lnTo>
                    <a:pt x="521652" y="224409"/>
                  </a:lnTo>
                  <a:lnTo>
                    <a:pt x="521652" y="364109"/>
                  </a:lnTo>
                  <a:lnTo>
                    <a:pt x="547293" y="364109"/>
                  </a:lnTo>
                  <a:lnTo>
                    <a:pt x="547293" y="224409"/>
                  </a:lnTo>
                  <a:lnTo>
                    <a:pt x="574090" y="224409"/>
                  </a:lnTo>
                  <a:lnTo>
                    <a:pt x="574090" y="201549"/>
                  </a:lnTo>
                  <a:close/>
                </a:path>
                <a:path w="626744" h="367029">
                  <a:moveTo>
                    <a:pt x="626541" y="165023"/>
                  </a:moveTo>
                  <a:lnTo>
                    <a:pt x="621804" y="135420"/>
                  </a:lnTo>
                  <a:lnTo>
                    <a:pt x="618261" y="113284"/>
                  </a:lnTo>
                  <a:lnTo>
                    <a:pt x="605053" y="30772"/>
                  </a:lnTo>
                  <a:lnTo>
                    <a:pt x="600430" y="1866"/>
                  </a:lnTo>
                  <a:lnTo>
                    <a:pt x="592734" y="1866"/>
                  </a:lnTo>
                  <a:lnTo>
                    <a:pt x="592734" y="113284"/>
                  </a:lnTo>
                  <a:lnTo>
                    <a:pt x="568032" y="113284"/>
                  </a:lnTo>
                  <a:lnTo>
                    <a:pt x="580161" y="30772"/>
                  </a:lnTo>
                  <a:lnTo>
                    <a:pt x="580618" y="30772"/>
                  </a:lnTo>
                  <a:lnTo>
                    <a:pt x="592734" y="113284"/>
                  </a:lnTo>
                  <a:lnTo>
                    <a:pt x="592734" y="1866"/>
                  </a:lnTo>
                  <a:lnTo>
                    <a:pt x="562902" y="1866"/>
                  </a:lnTo>
                  <a:lnTo>
                    <a:pt x="536803" y="165023"/>
                  </a:lnTo>
                  <a:lnTo>
                    <a:pt x="560349" y="165023"/>
                  </a:lnTo>
                  <a:lnTo>
                    <a:pt x="564769" y="135420"/>
                  </a:lnTo>
                  <a:lnTo>
                    <a:pt x="596239" y="135420"/>
                  </a:lnTo>
                  <a:lnTo>
                    <a:pt x="600659" y="165023"/>
                  </a:lnTo>
                  <a:lnTo>
                    <a:pt x="626541" y="165023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96938" y="9888758"/>
              <a:ext cx="90374" cy="64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509427" y="10153618"/>
              <a:ext cx="716915" cy="284480"/>
            </a:xfrm>
            <a:custGeom>
              <a:avLst/>
              <a:gdLst/>
              <a:ahLst/>
              <a:cxnLst/>
              <a:rect l="l" t="t" r="r" b="b"/>
              <a:pathLst>
                <a:path w="716915" h="284479">
                  <a:moveTo>
                    <a:pt x="675360" y="156502"/>
                  </a:moveTo>
                  <a:lnTo>
                    <a:pt x="613003" y="158991"/>
                  </a:lnTo>
                  <a:lnTo>
                    <a:pt x="554939" y="185381"/>
                  </a:lnTo>
                  <a:lnTo>
                    <a:pt x="551662" y="187731"/>
                  </a:lnTo>
                  <a:lnTo>
                    <a:pt x="528256" y="199466"/>
                  </a:lnTo>
                  <a:lnTo>
                    <a:pt x="502983" y="203352"/>
                  </a:lnTo>
                  <a:lnTo>
                    <a:pt x="477723" y="199377"/>
                  </a:lnTo>
                  <a:lnTo>
                    <a:pt x="454355" y="187579"/>
                  </a:lnTo>
                  <a:lnTo>
                    <a:pt x="451789" y="185712"/>
                  </a:lnTo>
                  <a:lnTo>
                    <a:pt x="405714" y="162433"/>
                  </a:lnTo>
                  <a:lnTo>
                    <a:pt x="355930" y="154609"/>
                  </a:lnTo>
                  <a:lnTo>
                    <a:pt x="306108" y="162267"/>
                  </a:lnTo>
                  <a:lnTo>
                    <a:pt x="259956" y="185381"/>
                  </a:lnTo>
                  <a:lnTo>
                    <a:pt x="256679" y="187731"/>
                  </a:lnTo>
                  <a:lnTo>
                    <a:pt x="233273" y="199466"/>
                  </a:lnTo>
                  <a:lnTo>
                    <a:pt x="207987" y="203352"/>
                  </a:lnTo>
                  <a:lnTo>
                    <a:pt x="182727" y="199377"/>
                  </a:lnTo>
                  <a:lnTo>
                    <a:pt x="159359" y="187579"/>
                  </a:lnTo>
                  <a:lnTo>
                    <a:pt x="132016" y="171665"/>
                  </a:lnTo>
                  <a:lnTo>
                    <a:pt x="102628" y="161480"/>
                  </a:lnTo>
                  <a:lnTo>
                    <a:pt x="72097" y="156997"/>
                  </a:lnTo>
                  <a:lnTo>
                    <a:pt x="41313" y="158216"/>
                  </a:lnTo>
                  <a:lnTo>
                    <a:pt x="58280" y="184531"/>
                  </a:lnTo>
                  <a:lnTo>
                    <a:pt x="97967" y="234823"/>
                  </a:lnTo>
                  <a:lnTo>
                    <a:pt x="164744" y="278460"/>
                  </a:lnTo>
                  <a:lnTo>
                    <a:pt x="212458" y="284251"/>
                  </a:lnTo>
                  <a:lnTo>
                    <a:pt x="259880" y="275945"/>
                  </a:lnTo>
                  <a:lnTo>
                    <a:pt x="303822" y="253542"/>
                  </a:lnTo>
                  <a:lnTo>
                    <a:pt x="307098" y="251193"/>
                  </a:lnTo>
                  <a:lnTo>
                    <a:pt x="330504" y="239458"/>
                  </a:lnTo>
                  <a:lnTo>
                    <a:pt x="355777" y="235585"/>
                  </a:lnTo>
                  <a:lnTo>
                    <a:pt x="381038" y="239547"/>
                  </a:lnTo>
                  <a:lnTo>
                    <a:pt x="404406" y="251358"/>
                  </a:lnTo>
                  <a:lnTo>
                    <a:pt x="406984" y="253212"/>
                  </a:lnTo>
                  <a:lnTo>
                    <a:pt x="453047" y="276491"/>
                  </a:lnTo>
                  <a:lnTo>
                    <a:pt x="502843" y="284314"/>
                  </a:lnTo>
                  <a:lnTo>
                    <a:pt x="552665" y="276669"/>
                  </a:lnTo>
                  <a:lnTo>
                    <a:pt x="598805" y="253542"/>
                  </a:lnTo>
                  <a:lnTo>
                    <a:pt x="600227" y="252526"/>
                  </a:lnTo>
                  <a:lnTo>
                    <a:pt x="621220" y="229603"/>
                  </a:lnTo>
                  <a:lnTo>
                    <a:pt x="640956" y="205892"/>
                  </a:lnTo>
                  <a:lnTo>
                    <a:pt x="659117" y="181495"/>
                  </a:lnTo>
                  <a:lnTo>
                    <a:pt x="675360" y="156502"/>
                  </a:lnTo>
                  <a:close/>
                </a:path>
                <a:path w="716915" h="284479">
                  <a:moveTo>
                    <a:pt x="716305" y="13754"/>
                  </a:moveTo>
                  <a:lnTo>
                    <a:pt x="675767" y="1968"/>
                  </a:lnTo>
                  <a:lnTo>
                    <a:pt x="633945" y="863"/>
                  </a:lnTo>
                  <a:lnTo>
                    <a:pt x="592963" y="10464"/>
                  </a:lnTo>
                  <a:lnTo>
                    <a:pt x="554939" y="30772"/>
                  </a:lnTo>
                  <a:lnTo>
                    <a:pt x="551662" y="33121"/>
                  </a:lnTo>
                  <a:lnTo>
                    <a:pt x="528256" y="44856"/>
                  </a:lnTo>
                  <a:lnTo>
                    <a:pt x="502983" y="48742"/>
                  </a:lnTo>
                  <a:lnTo>
                    <a:pt x="477723" y="44767"/>
                  </a:lnTo>
                  <a:lnTo>
                    <a:pt x="454355" y="32969"/>
                  </a:lnTo>
                  <a:lnTo>
                    <a:pt x="451789" y="31102"/>
                  </a:lnTo>
                  <a:lnTo>
                    <a:pt x="405714" y="7823"/>
                  </a:lnTo>
                  <a:lnTo>
                    <a:pt x="355930" y="0"/>
                  </a:lnTo>
                  <a:lnTo>
                    <a:pt x="306108" y="7645"/>
                  </a:lnTo>
                  <a:lnTo>
                    <a:pt x="259956" y="30772"/>
                  </a:lnTo>
                  <a:lnTo>
                    <a:pt x="256679" y="33121"/>
                  </a:lnTo>
                  <a:lnTo>
                    <a:pt x="233273" y="44856"/>
                  </a:lnTo>
                  <a:lnTo>
                    <a:pt x="207987" y="48742"/>
                  </a:lnTo>
                  <a:lnTo>
                    <a:pt x="182727" y="44767"/>
                  </a:lnTo>
                  <a:lnTo>
                    <a:pt x="159359" y="32969"/>
                  </a:lnTo>
                  <a:lnTo>
                    <a:pt x="122047" y="12890"/>
                  </a:lnTo>
                  <a:lnTo>
                    <a:pt x="81584" y="3175"/>
                  </a:lnTo>
                  <a:lnTo>
                    <a:pt x="40170" y="3784"/>
                  </a:lnTo>
                  <a:lnTo>
                    <a:pt x="0" y="14681"/>
                  </a:lnTo>
                  <a:lnTo>
                    <a:pt x="0" y="24498"/>
                  </a:lnTo>
                  <a:lnTo>
                    <a:pt x="901" y="43421"/>
                  </a:lnTo>
                  <a:lnTo>
                    <a:pt x="3517" y="62230"/>
                  </a:lnTo>
                  <a:lnTo>
                    <a:pt x="7747" y="80886"/>
                  </a:lnTo>
                  <a:lnTo>
                    <a:pt x="13474" y="99364"/>
                  </a:lnTo>
                  <a:lnTo>
                    <a:pt x="36944" y="87198"/>
                  </a:lnTo>
                  <a:lnTo>
                    <a:pt x="62598" y="82994"/>
                  </a:lnTo>
                  <a:lnTo>
                    <a:pt x="88315" y="86779"/>
                  </a:lnTo>
                  <a:lnTo>
                    <a:pt x="158064" y="121881"/>
                  </a:lnTo>
                  <a:lnTo>
                    <a:pt x="207848" y="129705"/>
                  </a:lnTo>
                  <a:lnTo>
                    <a:pt x="257670" y="122059"/>
                  </a:lnTo>
                  <a:lnTo>
                    <a:pt x="303822" y="98933"/>
                  </a:lnTo>
                  <a:lnTo>
                    <a:pt x="307098" y="96583"/>
                  </a:lnTo>
                  <a:lnTo>
                    <a:pt x="330504" y="84848"/>
                  </a:lnTo>
                  <a:lnTo>
                    <a:pt x="355777" y="80975"/>
                  </a:lnTo>
                  <a:lnTo>
                    <a:pt x="381038" y="84937"/>
                  </a:lnTo>
                  <a:lnTo>
                    <a:pt x="404406" y="96735"/>
                  </a:lnTo>
                  <a:lnTo>
                    <a:pt x="406984" y="98602"/>
                  </a:lnTo>
                  <a:lnTo>
                    <a:pt x="453047" y="121881"/>
                  </a:lnTo>
                  <a:lnTo>
                    <a:pt x="502843" y="129705"/>
                  </a:lnTo>
                  <a:lnTo>
                    <a:pt x="552665" y="122059"/>
                  </a:lnTo>
                  <a:lnTo>
                    <a:pt x="598805" y="98933"/>
                  </a:lnTo>
                  <a:lnTo>
                    <a:pt x="602094" y="96583"/>
                  </a:lnTo>
                  <a:lnTo>
                    <a:pt x="625500" y="84848"/>
                  </a:lnTo>
                  <a:lnTo>
                    <a:pt x="650773" y="80975"/>
                  </a:lnTo>
                  <a:lnTo>
                    <a:pt x="676033" y="84937"/>
                  </a:lnTo>
                  <a:lnTo>
                    <a:pt x="699401" y="96748"/>
                  </a:lnTo>
                  <a:lnTo>
                    <a:pt x="702906" y="99275"/>
                  </a:lnTo>
                  <a:lnTo>
                    <a:pt x="708596" y="81343"/>
                  </a:lnTo>
                  <a:lnTo>
                    <a:pt x="712812" y="63296"/>
                  </a:lnTo>
                  <a:lnTo>
                    <a:pt x="715416" y="45173"/>
                  </a:lnTo>
                  <a:lnTo>
                    <a:pt x="716305" y="27000"/>
                  </a:lnTo>
                  <a:lnTo>
                    <a:pt x="716305" y="13754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48567" y="10469720"/>
              <a:ext cx="235490" cy="12423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509432" y="9677846"/>
              <a:ext cx="716915" cy="445134"/>
            </a:xfrm>
            <a:custGeom>
              <a:avLst/>
              <a:gdLst/>
              <a:ahLst/>
              <a:cxnLst/>
              <a:rect l="l" t="t" r="r" b="b"/>
              <a:pathLst>
                <a:path w="716915" h="445134">
                  <a:moveTo>
                    <a:pt x="335260" y="399515"/>
                  </a:moveTo>
                  <a:lnTo>
                    <a:pt x="81579" y="399515"/>
                  </a:lnTo>
                  <a:lnTo>
                    <a:pt x="122045" y="409229"/>
                  </a:lnTo>
                  <a:lnTo>
                    <a:pt x="159366" y="429306"/>
                  </a:lnTo>
                  <a:lnTo>
                    <a:pt x="182737" y="441115"/>
                  </a:lnTo>
                  <a:lnTo>
                    <a:pt x="207996" y="445080"/>
                  </a:lnTo>
                  <a:lnTo>
                    <a:pt x="233267" y="441200"/>
                  </a:lnTo>
                  <a:lnTo>
                    <a:pt x="256672" y="429473"/>
                  </a:lnTo>
                  <a:lnTo>
                    <a:pt x="259950" y="427117"/>
                  </a:lnTo>
                  <a:lnTo>
                    <a:pt x="306099" y="403993"/>
                  </a:lnTo>
                  <a:lnTo>
                    <a:pt x="335260" y="399515"/>
                  </a:lnTo>
                  <a:close/>
                </a:path>
                <a:path w="716915" h="445134">
                  <a:moveTo>
                    <a:pt x="716313" y="396342"/>
                  </a:moveTo>
                  <a:lnTo>
                    <a:pt x="355919" y="396342"/>
                  </a:lnTo>
                  <a:lnTo>
                    <a:pt x="405714" y="404160"/>
                  </a:lnTo>
                  <a:lnTo>
                    <a:pt x="451787" y="427442"/>
                  </a:lnTo>
                  <a:lnTo>
                    <a:pt x="454363" y="429306"/>
                  </a:lnTo>
                  <a:lnTo>
                    <a:pt x="477727" y="441115"/>
                  </a:lnTo>
                  <a:lnTo>
                    <a:pt x="502984" y="445080"/>
                  </a:lnTo>
                  <a:lnTo>
                    <a:pt x="528257" y="441200"/>
                  </a:lnTo>
                  <a:lnTo>
                    <a:pt x="551669" y="429473"/>
                  </a:lnTo>
                  <a:lnTo>
                    <a:pt x="554946" y="427117"/>
                  </a:lnTo>
                  <a:lnTo>
                    <a:pt x="592958" y="406810"/>
                  </a:lnTo>
                  <a:lnTo>
                    <a:pt x="633941" y="397209"/>
                  </a:lnTo>
                  <a:lnTo>
                    <a:pt x="716313" y="397209"/>
                  </a:lnTo>
                  <a:lnTo>
                    <a:pt x="716313" y="396342"/>
                  </a:lnTo>
                  <a:close/>
                </a:path>
                <a:path w="716915" h="445134">
                  <a:moveTo>
                    <a:pt x="697151" y="0"/>
                  </a:moveTo>
                  <a:lnTo>
                    <a:pt x="19161" y="0"/>
                  </a:lnTo>
                  <a:lnTo>
                    <a:pt x="11701" y="1505"/>
                  </a:lnTo>
                  <a:lnTo>
                    <a:pt x="5611" y="5609"/>
                  </a:lnTo>
                  <a:lnTo>
                    <a:pt x="1505" y="11697"/>
                  </a:lnTo>
                  <a:lnTo>
                    <a:pt x="0" y="19151"/>
                  </a:lnTo>
                  <a:lnTo>
                    <a:pt x="0" y="411024"/>
                  </a:lnTo>
                  <a:lnTo>
                    <a:pt x="40166" y="400126"/>
                  </a:lnTo>
                  <a:lnTo>
                    <a:pt x="81579" y="399515"/>
                  </a:lnTo>
                  <a:lnTo>
                    <a:pt x="335260" y="399515"/>
                  </a:lnTo>
                  <a:lnTo>
                    <a:pt x="355919" y="396342"/>
                  </a:lnTo>
                  <a:lnTo>
                    <a:pt x="716313" y="396342"/>
                  </a:lnTo>
                  <a:lnTo>
                    <a:pt x="716313" y="347539"/>
                  </a:lnTo>
                  <a:lnTo>
                    <a:pt x="313445" y="347539"/>
                  </a:lnTo>
                  <a:lnTo>
                    <a:pt x="326335" y="289509"/>
                  </a:lnTo>
                  <a:lnTo>
                    <a:pt x="281802" y="250138"/>
                  </a:lnTo>
                  <a:lnTo>
                    <a:pt x="340973" y="244474"/>
                  </a:lnTo>
                  <a:lnTo>
                    <a:pt x="350399" y="222768"/>
                  </a:lnTo>
                  <a:lnTo>
                    <a:pt x="108949" y="222768"/>
                  </a:lnTo>
                  <a:lnTo>
                    <a:pt x="121839" y="164738"/>
                  </a:lnTo>
                  <a:lnTo>
                    <a:pt x="77306" y="125378"/>
                  </a:lnTo>
                  <a:lnTo>
                    <a:pt x="136477" y="119703"/>
                  </a:lnTo>
                  <a:lnTo>
                    <a:pt x="160152" y="65181"/>
                  </a:lnTo>
                  <a:lnTo>
                    <a:pt x="716313" y="65181"/>
                  </a:lnTo>
                  <a:lnTo>
                    <a:pt x="716313" y="19151"/>
                  </a:lnTo>
                  <a:lnTo>
                    <a:pt x="714807" y="11697"/>
                  </a:lnTo>
                  <a:lnTo>
                    <a:pt x="710702" y="5609"/>
                  </a:lnTo>
                  <a:lnTo>
                    <a:pt x="704611" y="1505"/>
                  </a:lnTo>
                  <a:lnTo>
                    <a:pt x="697151" y="0"/>
                  </a:lnTo>
                  <a:close/>
                </a:path>
                <a:path w="716915" h="445134">
                  <a:moveTo>
                    <a:pt x="716313" y="397209"/>
                  </a:moveTo>
                  <a:lnTo>
                    <a:pt x="633941" y="397209"/>
                  </a:lnTo>
                  <a:lnTo>
                    <a:pt x="675768" y="398306"/>
                  </a:lnTo>
                  <a:lnTo>
                    <a:pt x="716313" y="410092"/>
                  </a:lnTo>
                  <a:lnTo>
                    <a:pt x="716313" y="397209"/>
                  </a:lnTo>
                  <a:close/>
                </a:path>
                <a:path w="716915" h="445134">
                  <a:moveTo>
                    <a:pt x="364648" y="317341"/>
                  </a:moveTo>
                  <a:lnTo>
                    <a:pt x="313445" y="347539"/>
                  </a:lnTo>
                  <a:lnTo>
                    <a:pt x="415851" y="347539"/>
                  </a:lnTo>
                  <a:lnTo>
                    <a:pt x="364648" y="317341"/>
                  </a:lnTo>
                  <a:close/>
                </a:path>
                <a:path w="716915" h="445134">
                  <a:moveTo>
                    <a:pt x="515912" y="189952"/>
                  </a:moveTo>
                  <a:lnTo>
                    <a:pt x="364648" y="189952"/>
                  </a:lnTo>
                  <a:lnTo>
                    <a:pt x="388323" y="244474"/>
                  </a:lnTo>
                  <a:lnTo>
                    <a:pt x="447494" y="250138"/>
                  </a:lnTo>
                  <a:lnTo>
                    <a:pt x="402961" y="289509"/>
                  </a:lnTo>
                  <a:lnTo>
                    <a:pt x="415851" y="347539"/>
                  </a:lnTo>
                  <a:lnTo>
                    <a:pt x="716313" y="347539"/>
                  </a:lnTo>
                  <a:lnTo>
                    <a:pt x="716313" y="222768"/>
                  </a:lnTo>
                  <a:lnTo>
                    <a:pt x="508623" y="222768"/>
                  </a:lnTo>
                  <a:lnTo>
                    <a:pt x="515912" y="189952"/>
                  </a:lnTo>
                  <a:close/>
                </a:path>
                <a:path w="716915" h="445134">
                  <a:moveTo>
                    <a:pt x="160152" y="192580"/>
                  </a:moveTo>
                  <a:lnTo>
                    <a:pt x="108949" y="222768"/>
                  </a:lnTo>
                  <a:lnTo>
                    <a:pt x="211354" y="222768"/>
                  </a:lnTo>
                  <a:lnTo>
                    <a:pt x="160152" y="192580"/>
                  </a:lnTo>
                  <a:close/>
                </a:path>
                <a:path w="716915" h="445134">
                  <a:moveTo>
                    <a:pt x="559825" y="65181"/>
                  </a:moveTo>
                  <a:lnTo>
                    <a:pt x="160152" y="65181"/>
                  </a:lnTo>
                  <a:lnTo>
                    <a:pt x="183837" y="119703"/>
                  </a:lnTo>
                  <a:lnTo>
                    <a:pt x="242997" y="125378"/>
                  </a:lnTo>
                  <a:lnTo>
                    <a:pt x="198465" y="164738"/>
                  </a:lnTo>
                  <a:lnTo>
                    <a:pt x="211354" y="222768"/>
                  </a:lnTo>
                  <a:lnTo>
                    <a:pt x="350399" y="222768"/>
                  </a:lnTo>
                  <a:lnTo>
                    <a:pt x="364648" y="189952"/>
                  </a:lnTo>
                  <a:lnTo>
                    <a:pt x="515912" y="189952"/>
                  </a:lnTo>
                  <a:lnTo>
                    <a:pt x="521512" y="164738"/>
                  </a:lnTo>
                  <a:lnTo>
                    <a:pt x="476980" y="125378"/>
                  </a:lnTo>
                  <a:lnTo>
                    <a:pt x="536140" y="119703"/>
                  </a:lnTo>
                  <a:lnTo>
                    <a:pt x="559825" y="65181"/>
                  </a:lnTo>
                  <a:close/>
                </a:path>
                <a:path w="716915" h="445134">
                  <a:moveTo>
                    <a:pt x="559825" y="192580"/>
                  </a:moveTo>
                  <a:lnTo>
                    <a:pt x="508623" y="222768"/>
                  </a:lnTo>
                  <a:lnTo>
                    <a:pt x="611028" y="222768"/>
                  </a:lnTo>
                  <a:lnTo>
                    <a:pt x="559825" y="192580"/>
                  </a:lnTo>
                  <a:close/>
                </a:path>
                <a:path w="716915" h="445134">
                  <a:moveTo>
                    <a:pt x="716313" y="65181"/>
                  </a:moveTo>
                  <a:lnTo>
                    <a:pt x="559825" y="65181"/>
                  </a:lnTo>
                  <a:lnTo>
                    <a:pt x="583500" y="119703"/>
                  </a:lnTo>
                  <a:lnTo>
                    <a:pt x="642671" y="125378"/>
                  </a:lnTo>
                  <a:lnTo>
                    <a:pt x="598128" y="164738"/>
                  </a:lnTo>
                  <a:lnTo>
                    <a:pt x="611028" y="222768"/>
                  </a:lnTo>
                  <a:lnTo>
                    <a:pt x="716313" y="222768"/>
                  </a:lnTo>
                  <a:lnTo>
                    <a:pt x="716313" y="65181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32524" y="5513953"/>
              <a:ext cx="5061712" cy="50617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29580" y="6561763"/>
              <a:ext cx="973912" cy="414847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3724895" y="1343783"/>
            <a:ext cx="4141470" cy="6736080"/>
            <a:chOff x="3724895" y="1343783"/>
            <a:chExt cx="4141470" cy="6736080"/>
          </a:xfrm>
        </p:grpSpPr>
        <p:sp>
          <p:nvSpPr>
            <p:cNvPr id="13" name="object 13"/>
            <p:cNvSpPr/>
            <p:nvPr/>
          </p:nvSpPr>
          <p:spPr>
            <a:xfrm>
              <a:off x="4018645" y="2265410"/>
              <a:ext cx="3550920" cy="5004435"/>
            </a:xfrm>
            <a:custGeom>
              <a:avLst/>
              <a:gdLst/>
              <a:ahLst/>
              <a:cxnLst/>
              <a:rect l="l" t="t" r="r" b="b"/>
              <a:pathLst>
                <a:path w="3550920" h="5004434">
                  <a:moveTo>
                    <a:pt x="3123370" y="0"/>
                  </a:moveTo>
                  <a:lnTo>
                    <a:pt x="254987" y="0"/>
                  </a:lnTo>
                  <a:lnTo>
                    <a:pt x="0" y="254976"/>
                  </a:lnTo>
                  <a:lnTo>
                    <a:pt x="0" y="3228666"/>
                  </a:lnTo>
                  <a:lnTo>
                    <a:pt x="638" y="3276736"/>
                  </a:lnTo>
                  <a:lnTo>
                    <a:pt x="2541" y="3324491"/>
                  </a:lnTo>
                  <a:lnTo>
                    <a:pt x="5695" y="3371914"/>
                  </a:lnTo>
                  <a:lnTo>
                    <a:pt x="10081" y="3418989"/>
                  </a:lnTo>
                  <a:lnTo>
                    <a:pt x="15685" y="3465701"/>
                  </a:lnTo>
                  <a:lnTo>
                    <a:pt x="22490" y="3512033"/>
                  </a:lnTo>
                  <a:lnTo>
                    <a:pt x="30480" y="3557969"/>
                  </a:lnTo>
                  <a:lnTo>
                    <a:pt x="39640" y="3603492"/>
                  </a:lnTo>
                  <a:lnTo>
                    <a:pt x="49952" y="3648588"/>
                  </a:lnTo>
                  <a:lnTo>
                    <a:pt x="61400" y="3693239"/>
                  </a:lnTo>
                  <a:lnTo>
                    <a:pt x="73970" y="3737430"/>
                  </a:lnTo>
                  <a:lnTo>
                    <a:pt x="87644" y="3781145"/>
                  </a:lnTo>
                  <a:lnTo>
                    <a:pt x="102406" y="3824367"/>
                  </a:lnTo>
                  <a:lnTo>
                    <a:pt x="118241" y="3867080"/>
                  </a:lnTo>
                  <a:lnTo>
                    <a:pt x="135132" y="3909268"/>
                  </a:lnTo>
                  <a:lnTo>
                    <a:pt x="153063" y="3950915"/>
                  </a:lnTo>
                  <a:lnTo>
                    <a:pt x="172019" y="3992006"/>
                  </a:lnTo>
                  <a:lnTo>
                    <a:pt x="191982" y="4032523"/>
                  </a:lnTo>
                  <a:lnTo>
                    <a:pt x="212937" y="4072451"/>
                  </a:lnTo>
                  <a:lnTo>
                    <a:pt x="234868" y="4111774"/>
                  </a:lnTo>
                  <a:lnTo>
                    <a:pt x="257758" y="4150475"/>
                  </a:lnTo>
                  <a:lnTo>
                    <a:pt x="281592" y="4188538"/>
                  </a:lnTo>
                  <a:lnTo>
                    <a:pt x="306353" y="4225948"/>
                  </a:lnTo>
                  <a:lnTo>
                    <a:pt x="332026" y="4262689"/>
                  </a:lnTo>
                  <a:lnTo>
                    <a:pt x="358594" y="4298743"/>
                  </a:lnTo>
                  <a:lnTo>
                    <a:pt x="386041" y="4334096"/>
                  </a:lnTo>
                  <a:lnTo>
                    <a:pt x="414351" y="4368730"/>
                  </a:lnTo>
                  <a:lnTo>
                    <a:pt x="443508" y="4402630"/>
                  </a:lnTo>
                  <a:lnTo>
                    <a:pt x="473495" y="4435780"/>
                  </a:lnTo>
                  <a:lnTo>
                    <a:pt x="504298" y="4468164"/>
                  </a:lnTo>
                  <a:lnTo>
                    <a:pt x="535899" y="4499765"/>
                  </a:lnTo>
                  <a:lnTo>
                    <a:pt x="568282" y="4530567"/>
                  </a:lnTo>
                  <a:lnTo>
                    <a:pt x="601432" y="4560555"/>
                  </a:lnTo>
                  <a:lnTo>
                    <a:pt x="635332" y="4589712"/>
                  </a:lnTo>
                  <a:lnTo>
                    <a:pt x="669966" y="4618022"/>
                  </a:lnTo>
                  <a:lnTo>
                    <a:pt x="705319" y="4645470"/>
                  </a:lnTo>
                  <a:lnTo>
                    <a:pt x="741373" y="4672038"/>
                  </a:lnTo>
                  <a:lnTo>
                    <a:pt x="778113" y="4697710"/>
                  </a:lnTo>
                  <a:lnTo>
                    <a:pt x="815523" y="4722472"/>
                  </a:lnTo>
                  <a:lnTo>
                    <a:pt x="853587" y="4746306"/>
                  </a:lnTo>
                  <a:lnTo>
                    <a:pt x="892288" y="4769197"/>
                  </a:lnTo>
                  <a:lnTo>
                    <a:pt x="931611" y="4791128"/>
                  </a:lnTo>
                  <a:lnTo>
                    <a:pt x="971539" y="4812083"/>
                  </a:lnTo>
                  <a:lnTo>
                    <a:pt x="1012056" y="4832046"/>
                  </a:lnTo>
                  <a:lnTo>
                    <a:pt x="1053147" y="4851001"/>
                  </a:lnTo>
                  <a:lnTo>
                    <a:pt x="1094794" y="4868933"/>
                  </a:lnTo>
                  <a:lnTo>
                    <a:pt x="1136983" y="4885824"/>
                  </a:lnTo>
                  <a:lnTo>
                    <a:pt x="1179696" y="4901659"/>
                  </a:lnTo>
                  <a:lnTo>
                    <a:pt x="1222918" y="4916422"/>
                  </a:lnTo>
                  <a:lnTo>
                    <a:pt x="1266632" y="4930096"/>
                  </a:lnTo>
                  <a:lnTo>
                    <a:pt x="1310824" y="4942665"/>
                  </a:lnTo>
                  <a:lnTo>
                    <a:pt x="1355475" y="4954114"/>
                  </a:lnTo>
                  <a:lnTo>
                    <a:pt x="1400571" y="4964426"/>
                  </a:lnTo>
                  <a:lnTo>
                    <a:pt x="1446095" y="4973586"/>
                  </a:lnTo>
                  <a:lnTo>
                    <a:pt x="1492031" y="4981576"/>
                  </a:lnTo>
                  <a:lnTo>
                    <a:pt x="1538363" y="4988381"/>
                  </a:lnTo>
                  <a:lnTo>
                    <a:pt x="1585076" y="4993985"/>
                  </a:lnTo>
                  <a:lnTo>
                    <a:pt x="1632151" y="4998372"/>
                  </a:lnTo>
                  <a:lnTo>
                    <a:pt x="1679575" y="5001525"/>
                  </a:lnTo>
                  <a:lnTo>
                    <a:pt x="1727330" y="5003429"/>
                  </a:lnTo>
                  <a:lnTo>
                    <a:pt x="1775401" y="5004067"/>
                  </a:lnTo>
                  <a:lnTo>
                    <a:pt x="1823472" y="5003429"/>
                  </a:lnTo>
                  <a:lnTo>
                    <a:pt x="1871227" y="5001525"/>
                  </a:lnTo>
                  <a:lnTo>
                    <a:pt x="1918650" y="4998372"/>
                  </a:lnTo>
                  <a:lnTo>
                    <a:pt x="1965726" y="4993985"/>
                  </a:lnTo>
                  <a:lnTo>
                    <a:pt x="2012438" y="4988381"/>
                  </a:lnTo>
                  <a:lnTo>
                    <a:pt x="2058771" y="4981576"/>
                  </a:lnTo>
                  <a:lnTo>
                    <a:pt x="2104707" y="4973586"/>
                  </a:lnTo>
                  <a:lnTo>
                    <a:pt x="2150231" y="4964426"/>
                  </a:lnTo>
                  <a:lnTo>
                    <a:pt x="2195327" y="4954114"/>
                  </a:lnTo>
                  <a:lnTo>
                    <a:pt x="2239978" y="4942665"/>
                  </a:lnTo>
                  <a:lnTo>
                    <a:pt x="2284169" y="4930096"/>
                  </a:lnTo>
                  <a:lnTo>
                    <a:pt x="2327884" y="4916422"/>
                  </a:lnTo>
                  <a:lnTo>
                    <a:pt x="2371106" y="4901659"/>
                  </a:lnTo>
                  <a:lnTo>
                    <a:pt x="2413819" y="4885824"/>
                  </a:lnTo>
                  <a:lnTo>
                    <a:pt x="2456008" y="4868933"/>
                  </a:lnTo>
                  <a:lnTo>
                    <a:pt x="2497655" y="4851001"/>
                  </a:lnTo>
                  <a:lnTo>
                    <a:pt x="2538746" y="4832046"/>
                  </a:lnTo>
                  <a:lnTo>
                    <a:pt x="2579263" y="4812083"/>
                  </a:lnTo>
                  <a:lnTo>
                    <a:pt x="2619191" y="4791128"/>
                  </a:lnTo>
                  <a:lnTo>
                    <a:pt x="2658514" y="4769197"/>
                  </a:lnTo>
                  <a:lnTo>
                    <a:pt x="2697215" y="4746306"/>
                  </a:lnTo>
                  <a:lnTo>
                    <a:pt x="2735278" y="4722472"/>
                  </a:lnTo>
                  <a:lnTo>
                    <a:pt x="2772688" y="4697710"/>
                  </a:lnTo>
                  <a:lnTo>
                    <a:pt x="2809429" y="4672038"/>
                  </a:lnTo>
                  <a:lnTo>
                    <a:pt x="2845483" y="4645470"/>
                  </a:lnTo>
                  <a:lnTo>
                    <a:pt x="2880835" y="4618022"/>
                  </a:lnTo>
                  <a:lnTo>
                    <a:pt x="2915470" y="4589712"/>
                  </a:lnTo>
                  <a:lnTo>
                    <a:pt x="2949370" y="4560555"/>
                  </a:lnTo>
                  <a:lnTo>
                    <a:pt x="2982520" y="4530567"/>
                  </a:lnTo>
                  <a:lnTo>
                    <a:pt x="3014903" y="4499765"/>
                  </a:lnTo>
                  <a:lnTo>
                    <a:pt x="3046504" y="4468164"/>
                  </a:lnTo>
                  <a:lnTo>
                    <a:pt x="3077307" y="4435780"/>
                  </a:lnTo>
                  <a:lnTo>
                    <a:pt x="3107294" y="4402630"/>
                  </a:lnTo>
                  <a:lnTo>
                    <a:pt x="3136451" y="4368730"/>
                  </a:lnTo>
                  <a:lnTo>
                    <a:pt x="3164761" y="4334096"/>
                  </a:lnTo>
                  <a:lnTo>
                    <a:pt x="3192208" y="4298743"/>
                  </a:lnTo>
                  <a:lnTo>
                    <a:pt x="3218776" y="4262689"/>
                  </a:lnTo>
                  <a:lnTo>
                    <a:pt x="3244449" y="4225948"/>
                  </a:lnTo>
                  <a:lnTo>
                    <a:pt x="3269210" y="4188538"/>
                  </a:lnTo>
                  <a:lnTo>
                    <a:pt x="3293044" y="4150475"/>
                  </a:lnTo>
                  <a:lnTo>
                    <a:pt x="3315934" y="4111774"/>
                  </a:lnTo>
                  <a:lnTo>
                    <a:pt x="3337865" y="4072451"/>
                  </a:lnTo>
                  <a:lnTo>
                    <a:pt x="3358820" y="4032523"/>
                  </a:lnTo>
                  <a:lnTo>
                    <a:pt x="3378783" y="3992006"/>
                  </a:lnTo>
                  <a:lnTo>
                    <a:pt x="3397738" y="3950915"/>
                  </a:lnTo>
                  <a:lnTo>
                    <a:pt x="3415670" y="3909268"/>
                  </a:lnTo>
                  <a:lnTo>
                    <a:pt x="3432561" y="3867080"/>
                  </a:lnTo>
                  <a:lnTo>
                    <a:pt x="3448396" y="3824367"/>
                  </a:lnTo>
                  <a:lnTo>
                    <a:pt x="3463158" y="3781145"/>
                  </a:lnTo>
                  <a:lnTo>
                    <a:pt x="3476832" y="3737430"/>
                  </a:lnTo>
                  <a:lnTo>
                    <a:pt x="3489401" y="3693239"/>
                  </a:lnTo>
                  <a:lnTo>
                    <a:pt x="3500850" y="3648588"/>
                  </a:lnTo>
                  <a:lnTo>
                    <a:pt x="3511162" y="3603492"/>
                  </a:lnTo>
                  <a:lnTo>
                    <a:pt x="3520321" y="3557969"/>
                  </a:lnTo>
                  <a:lnTo>
                    <a:pt x="3528312" y="3512033"/>
                  </a:lnTo>
                  <a:lnTo>
                    <a:pt x="3535117" y="3465701"/>
                  </a:lnTo>
                  <a:lnTo>
                    <a:pt x="3540721" y="3418989"/>
                  </a:lnTo>
                  <a:lnTo>
                    <a:pt x="3545107" y="3371914"/>
                  </a:lnTo>
                  <a:lnTo>
                    <a:pt x="3548260" y="3324491"/>
                  </a:lnTo>
                  <a:lnTo>
                    <a:pt x="3550164" y="3276736"/>
                  </a:lnTo>
                  <a:lnTo>
                    <a:pt x="3550802" y="3228666"/>
                  </a:lnTo>
                  <a:lnTo>
                    <a:pt x="3550802" y="427432"/>
                  </a:lnTo>
                  <a:lnTo>
                    <a:pt x="3123370" y="0"/>
                  </a:lnTo>
                  <a:close/>
                </a:path>
              </a:pathLst>
            </a:custGeom>
            <a:ln w="271227">
              <a:solidFill>
                <a:srgbClr val="2B2B2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24895" y="1343783"/>
              <a:ext cx="4141470" cy="6736080"/>
            </a:xfrm>
            <a:custGeom>
              <a:avLst/>
              <a:gdLst/>
              <a:ahLst/>
              <a:cxnLst/>
              <a:rect l="l" t="t" r="r" b="b"/>
              <a:pathLst>
                <a:path w="4141470" h="6736080">
                  <a:moveTo>
                    <a:pt x="3551975" y="0"/>
                  </a:moveTo>
                  <a:lnTo>
                    <a:pt x="0" y="3794617"/>
                  </a:lnTo>
                  <a:lnTo>
                    <a:pt x="1814395" y="3939681"/>
                  </a:lnTo>
                  <a:lnTo>
                    <a:pt x="554988" y="6715596"/>
                  </a:lnTo>
                  <a:lnTo>
                    <a:pt x="588191" y="6736056"/>
                  </a:lnTo>
                  <a:lnTo>
                    <a:pt x="4141119" y="2941104"/>
                  </a:lnTo>
                  <a:lnTo>
                    <a:pt x="2329751" y="2796291"/>
                  </a:lnTo>
                  <a:lnTo>
                    <a:pt x="3587702" y="21643"/>
                  </a:lnTo>
                  <a:lnTo>
                    <a:pt x="3551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3827405" y="7404613"/>
            <a:ext cx="3943350" cy="1623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730"/>
              </a:lnSpc>
              <a:spcBef>
                <a:spcPts val="105"/>
              </a:spcBef>
            </a:pPr>
            <a:r>
              <a:rPr sz="5000" spc="-40" dirty="0">
                <a:solidFill>
                  <a:srgbClr val="2B2B2D"/>
                </a:solidFill>
                <a:latin typeface="Verdana"/>
                <a:cs typeface="Verdana"/>
              </a:rPr>
              <a:t>SOUTHERN</a:t>
            </a:r>
            <a:endParaRPr sz="5000">
              <a:latin typeface="Verdana"/>
              <a:cs typeface="Verdana"/>
            </a:endParaRPr>
          </a:p>
          <a:p>
            <a:pPr marL="12700">
              <a:lnSpc>
                <a:spcPts val="7850"/>
              </a:lnSpc>
            </a:pPr>
            <a:r>
              <a:rPr sz="7600" spc="-150" dirty="0">
                <a:solidFill>
                  <a:srgbClr val="2B2B2D"/>
                </a:solidFill>
                <a:latin typeface="Verdana"/>
                <a:cs typeface="Verdana"/>
              </a:rPr>
              <a:t>P</a:t>
            </a:r>
            <a:r>
              <a:rPr sz="7600" spc="-390" dirty="0">
                <a:solidFill>
                  <a:srgbClr val="2B2B2D"/>
                </a:solidFill>
                <a:latin typeface="Verdana"/>
                <a:cs typeface="Verdana"/>
              </a:rPr>
              <a:t>O</a:t>
            </a:r>
            <a:r>
              <a:rPr sz="7600" spc="-125" dirty="0">
                <a:solidFill>
                  <a:srgbClr val="2B2B2D"/>
                </a:solidFill>
                <a:latin typeface="Verdana"/>
                <a:cs typeface="Verdana"/>
              </a:rPr>
              <a:t>WER</a:t>
            </a:r>
            <a:endParaRPr sz="7600">
              <a:latin typeface="Verdana"/>
              <a:cs typeface="Verdan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516441" y="2766377"/>
            <a:ext cx="2679700" cy="3670300"/>
            <a:chOff x="4516441" y="2766377"/>
            <a:chExt cx="2679700" cy="3670300"/>
          </a:xfrm>
        </p:grpSpPr>
        <p:sp>
          <p:nvSpPr>
            <p:cNvPr id="17" name="object 17"/>
            <p:cNvSpPr/>
            <p:nvPr/>
          </p:nvSpPr>
          <p:spPr>
            <a:xfrm>
              <a:off x="4516441" y="2766377"/>
              <a:ext cx="2679700" cy="3670300"/>
            </a:xfrm>
            <a:custGeom>
              <a:avLst/>
              <a:gdLst/>
              <a:ahLst/>
              <a:cxnLst/>
              <a:rect l="l" t="t" r="r" b="b"/>
              <a:pathLst>
                <a:path w="2679700" h="3670300">
                  <a:moveTo>
                    <a:pt x="47506" y="2311400"/>
                  </a:moveTo>
                  <a:lnTo>
                    <a:pt x="114006" y="3479800"/>
                  </a:lnTo>
                  <a:lnTo>
                    <a:pt x="154846" y="3505200"/>
                  </a:lnTo>
                  <a:lnTo>
                    <a:pt x="239734" y="3530600"/>
                  </a:lnTo>
                  <a:lnTo>
                    <a:pt x="374381" y="3568700"/>
                  </a:lnTo>
                  <a:lnTo>
                    <a:pt x="565598" y="3619500"/>
                  </a:lnTo>
                  <a:lnTo>
                    <a:pt x="615177" y="3619500"/>
                  </a:lnTo>
                  <a:lnTo>
                    <a:pt x="716135" y="3644900"/>
                  </a:lnTo>
                  <a:lnTo>
                    <a:pt x="767422" y="3644900"/>
                  </a:lnTo>
                  <a:lnTo>
                    <a:pt x="819183" y="3657600"/>
                  </a:lnTo>
                  <a:lnTo>
                    <a:pt x="871374" y="3657600"/>
                  </a:lnTo>
                  <a:lnTo>
                    <a:pt x="923946" y="3670300"/>
                  </a:lnTo>
                  <a:lnTo>
                    <a:pt x="1208494" y="3670300"/>
                  </a:lnTo>
                  <a:lnTo>
                    <a:pt x="1101006" y="3632200"/>
                  </a:lnTo>
                  <a:lnTo>
                    <a:pt x="1065632" y="3606800"/>
                  </a:lnTo>
                  <a:lnTo>
                    <a:pt x="995585" y="3581400"/>
                  </a:lnTo>
                  <a:lnTo>
                    <a:pt x="926494" y="3530600"/>
                  </a:lnTo>
                  <a:lnTo>
                    <a:pt x="892315" y="3517900"/>
                  </a:lnTo>
                  <a:lnTo>
                    <a:pt x="791281" y="3441700"/>
                  </a:lnTo>
                  <a:lnTo>
                    <a:pt x="725208" y="3390900"/>
                  </a:lnTo>
                  <a:lnTo>
                    <a:pt x="692566" y="3352800"/>
                  </a:lnTo>
                  <a:lnTo>
                    <a:pt x="660190" y="3327400"/>
                  </a:lnTo>
                  <a:lnTo>
                    <a:pt x="628085" y="3289300"/>
                  </a:lnTo>
                  <a:lnTo>
                    <a:pt x="596254" y="3263900"/>
                  </a:lnTo>
                  <a:lnTo>
                    <a:pt x="564698" y="3225800"/>
                  </a:lnTo>
                  <a:lnTo>
                    <a:pt x="533422" y="3187700"/>
                  </a:lnTo>
                  <a:lnTo>
                    <a:pt x="502429" y="3149600"/>
                  </a:lnTo>
                  <a:lnTo>
                    <a:pt x="471721" y="3111500"/>
                  </a:lnTo>
                  <a:lnTo>
                    <a:pt x="441302" y="3060700"/>
                  </a:lnTo>
                  <a:lnTo>
                    <a:pt x="411175" y="3022600"/>
                  </a:lnTo>
                  <a:lnTo>
                    <a:pt x="381343" y="2984500"/>
                  </a:lnTo>
                  <a:lnTo>
                    <a:pt x="351810" y="2933700"/>
                  </a:lnTo>
                  <a:lnTo>
                    <a:pt x="322577" y="2882900"/>
                  </a:lnTo>
                  <a:lnTo>
                    <a:pt x="293649" y="2832100"/>
                  </a:lnTo>
                  <a:lnTo>
                    <a:pt x="265028" y="2781300"/>
                  </a:lnTo>
                  <a:lnTo>
                    <a:pt x="236718" y="2730500"/>
                  </a:lnTo>
                  <a:lnTo>
                    <a:pt x="208722" y="2679700"/>
                  </a:lnTo>
                  <a:lnTo>
                    <a:pt x="181042" y="2616200"/>
                  </a:lnTo>
                  <a:lnTo>
                    <a:pt x="153683" y="2565400"/>
                  </a:lnTo>
                  <a:lnTo>
                    <a:pt x="126646" y="2501900"/>
                  </a:lnTo>
                  <a:lnTo>
                    <a:pt x="99936" y="2438400"/>
                  </a:lnTo>
                  <a:lnTo>
                    <a:pt x="73555" y="2387600"/>
                  </a:lnTo>
                  <a:lnTo>
                    <a:pt x="47506" y="2311400"/>
                  </a:lnTo>
                  <a:close/>
                </a:path>
                <a:path w="2679700" h="3670300">
                  <a:moveTo>
                    <a:pt x="608138" y="190500"/>
                  </a:moveTo>
                  <a:lnTo>
                    <a:pt x="562428" y="215900"/>
                  </a:lnTo>
                  <a:lnTo>
                    <a:pt x="518490" y="241300"/>
                  </a:lnTo>
                  <a:lnTo>
                    <a:pt x="476327" y="266700"/>
                  </a:lnTo>
                  <a:lnTo>
                    <a:pt x="435939" y="304800"/>
                  </a:lnTo>
                  <a:lnTo>
                    <a:pt x="397329" y="330200"/>
                  </a:lnTo>
                  <a:lnTo>
                    <a:pt x="360498" y="355600"/>
                  </a:lnTo>
                  <a:lnTo>
                    <a:pt x="325448" y="393700"/>
                  </a:lnTo>
                  <a:lnTo>
                    <a:pt x="292180" y="431800"/>
                  </a:lnTo>
                  <a:lnTo>
                    <a:pt x="260696" y="457200"/>
                  </a:lnTo>
                  <a:lnTo>
                    <a:pt x="230997" y="495300"/>
                  </a:lnTo>
                  <a:lnTo>
                    <a:pt x="203086" y="533400"/>
                  </a:lnTo>
                  <a:lnTo>
                    <a:pt x="176964" y="571500"/>
                  </a:lnTo>
                  <a:lnTo>
                    <a:pt x="152632" y="609600"/>
                  </a:lnTo>
                  <a:lnTo>
                    <a:pt x="130093" y="647700"/>
                  </a:lnTo>
                  <a:lnTo>
                    <a:pt x="109347" y="698500"/>
                  </a:lnTo>
                  <a:lnTo>
                    <a:pt x="90396" y="736600"/>
                  </a:lnTo>
                  <a:lnTo>
                    <a:pt x="73243" y="774700"/>
                  </a:lnTo>
                  <a:lnTo>
                    <a:pt x="57888" y="825500"/>
                  </a:lnTo>
                  <a:lnTo>
                    <a:pt x="44334" y="863600"/>
                  </a:lnTo>
                  <a:lnTo>
                    <a:pt x="32582" y="914400"/>
                  </a:lnTo>
                  <a:lnTo>
                    <a:pt x="22633" y="952500"/>
                  </a:lnTo>
                  <a:lnTo>
                    <a:pt x="14489" y="1003300"/>
                  </a:lnTo>
                  <a:lnTo>
                    <a:pt x="8152" y="1054100"/>
                  </a:lnTo>
                  <a:lnTo>
                    <a:pt x="3624" y="1104900"/>
                  </a:lnTo>
                  <a:lnTo>
                    <a:pt x="906" y="1143000"/>
                  </a:lnTo>
                  <a:lnTo>
                    <a:pt x="0" y="1193800"/>
                  </a:lnTo>
                  <a:lnTo>
                    <a:pt x="630" y="1244600"/>
                  </a:lnTo>
                  <a:lnTo>
                    <a:pt x="2503" y="1282700"/>
                  </a:lnTo>
                  <a:lnTo>
                    <a:pt x="5596" y="1333500"/>
                  </a:lnTo>
                  <a:lnTo>
                    <a:pt x="9883" y="1371600"/>
                  </a:lnTo>
                  <a:lnTo>
                    <a:pt x="15340" y="1409700"/>
                  </a:lnTo>
                  <a:lnTo>
                    <a:pt x="21941" y="1447800"/>
                  </a:lnTo>
                  <a:lnTo>
                    <a:pt x="29664" y="1485900"/>
                  </a:lnTo>
                  <a:lnTo>
                    <a:pt x="38482" y="1524000"/>
                  </a:lnTo>
                  <a:lnTo>
                    <a:pt x="48372" y="1562100"/>
                  </a:lnTo>
                  <a:lnTo>
                    <a:pt x="59308" y="1600200"/>
                  </a:lnTo>
                  <a:lnTo>
                    <a:pt x="71266" y="1638300"/>
                  </a:lnTo>
                  <a:lnTo>
                    <a:pt x="84221" y="1663700"/>
                  </a:lnTo>
                  <a:lnTo>
                    <a:pt x="98149" y="1701800"/>
                  </a:lnTo>
                  <a:lnTo>
                    <a:pt x="113026" y="1727200"/>
                  </a:lnTo>
                  <a:lnTo>
                    <a:pt x="128825" y="1752600"/>
                  </a:lnTo>
                  <a:lnTo>
                    <a:pt x="145524" y="1790700"/>
                  </a:lnTo>
                  <a:lnTo>
                    <a:pt x="181519" y="1841500"/>
                  </a:lnTo>
                  <a:lnTo>
                    <a:pt x="220814" y="1892300"/>
                  </a:lnTo>
                  <a:lnTo>
                    <a:pt x="263213" y="1930400"/>
                  </a:lnTo>
                  <a:lnTo>
                    <a:pt x="285514" y="1955800"/>
                  </a:lnTo>
                  <a:lnTo>
                    <a:pt x="308517" y="1981200"/>
                  </a:lnTo>
                  <a:lnTo>
                    <a:pt x="332197" y="1993900"/>
                  </a:lnTo>
                  <a:lnTo>
                    <a:pt x="356529" y="2019300"/>
                  </a:lnTo>
                  <a:lnTo>
                    <a:pt x="381490" y="2032000"/>
                  </a:lnTo>
                  <a:lnTo>
                    <a:pt x="407054" y="2057400"/>
                  </a:lnTo>
                  <a:lnTo>
                    <a:pt x="433197" y="2070100"/>
                  </a:lnTo>
                  <a:lnTo>
                    <a:pt x="459894" y="2082800"/>
                  </a:lnTo>
                  <a:lnTo>
                    <a:pt x="487120" y="2108200"/>
                  </a:lnTo>
                  <a:lnTo>
                    <a:pt x="543063" y="2133600"/>
                  </a:lnTo>
                  <a:lnTo>
                    <a:pt x="600827" y="2159000"/>
                  </a:lnTo>
                  <a:lnTo>
                    <a:pt x="690461" y="2197100"/>
                  </a:lnTo>
                  <a:lnTo>
                    <a:pt x="814511" y="2247900"/>
                  </a:lnTo>
                  <a:lnTo>
                    <a:pt x="846170" y="2247900"/>
                  </a:lnTo>
                  <a:lnTo>
                    <a:pt x="942305" y="2286000"/>
                  </a:lnTo>
                  <a:lnTo>
                    <a:pt x="974653" y="2286000"/>
                  </a:lnTo>
                  <a:lnTo>
                    <a:pt x="1039658" y="2311400"/>
                  </a:lnTo>
                  <a:lnTo>
                    <a:pt x="1072265" y="2311400"/>
                  </a:lnTo>
                  <a:lnTo>
                    <a:pt x="1137566" y="2336800"/>
                  </a:lnTo>
                  <a:lnTo>
                    <a:pt x="1170210" y="2336800"/>
                  </a:lnTo>
                  <a:lnTo>
                    <a:pt x="1202817" y="2349500"/>
                  </a:lnTo>
                  <a:lnTo>
                    <a:pt x="1267822" y="2362200"/>
                  </a:lnTo>
                  <a:lnTo>
                    <a:pt x="1300171" y="2374900"/>
                  </a:lnTo>
                  <a:lnTo>
                    <a:pt x="1332384" y="2374900"/>
                  </a:lnTo>
                  <a:lnTo>
                    <a:pt x="1396305" y="2400300"/>
                  </a:lnTo>
                  <a:lnTo>
                    <a:pt x="1427964" y="2400300"/>
                  </a:lnTo>
                  <a:lnTo>
                    <a:pt x="1490556" y="2425700"/>
                  </a:lnTo>
                  <a:lnTo>
                    <a:pt x="1521439" y="2425700"/>
                  </a:lnTo>
                  <a:lnTo>
                    <a:pt x="1612143" y="2463800"/>
                  </a:lnTo>
                  <a:lnTo>
                    <a:pt x="1641648" y="2463800"/>
                  </a:lnTo>
                  <a:lnTo>
                    <a:pt x="1699413" y="2489200"/>
                  </a:lnTo>
                  <a:lnTo>
                    <a:pt x="1755355" y="2514600"/>
                  </a:lnTo>
                  <a:lnTo>
                    <a:pt x="1782581" y="2514600"/>
                  </a:lnTo>
                  <a:lnTo>
                    <a:pt x="1835421" y="2540000"/>
                  </a:lnTo>
                  <a:lnTo>
                    <a:pt x="1885946" y="2565400"/>
                  </a:lnTo>
                  <a:lnTo>
                    <a:pt x="1933959" y="2603500"/>
                  </a:lnTo>
                  <a:lnTo>
                    <a:pt x="1956962" y="2616200"/>
                  </a:lnTo>
                  <a:lnTo>
                    <a:pt x="1979263" y="2628900"/>
                  </a:lnTo>
                  <a:lnTo>
                    <a:pt x="2000837" y="2641600"/>
                  </a:lnTo>
                  <a:lnTo>
                    <a:pt x="2021661" y="2654300"/>
                  </a:lnTo>
                  <a:lnTo>
                    <a:pt x="2041709" y="2679700"/>
                  </a:lnTo>
                  <a:lnTo>
                    <a:pt x="2060956" y="2692400"/>
                  </a:lnTo>
                  <a:lnTo>
                    <a:pt x="2079378" y="2717800"/>
                  </a:lnTo>
                  <a:lnTo>
                    <a:pt x="2096951" y="2730500"/>
                  </a:lnTo>
                  <a:lnTo>
                    <a:pt x="2113650" y="2755900"/>
                  </a:lnTo>
                  <a:lnTo>
                    <a:pt x="2129450" y="2781300"/>
                  </a:lnTo>
                  <a:lnTo>
                    <a:pt x="2144326" y="2794000"/>
                  </a:lnTo>
                  <a:lnTo>
                    <a:pt x="2158254" y="2819400"/>
                  </a:lnTo>
                  <a:lnTo>
                    <a:pt x="2183168" y="2870200"/>
                  </a:lnTo>
                  <a:lnTo>
                    <a:pt x="2203993" y="2921000"/>
                  </a:lnTo>
                  <a:lnTo>
                    <a:pt x="2220534" y="2971800"/>
                  </a:lnTo>
                  <a:lnTo>
                    <a:pt x="2227136" y="3009900"/>
                  </a:lnTo>
                  <a:lnTo>
                    <a:pt x="2232592" y="3035300"/>
                  </a:lnTo>
                  <a:lnTo>
                    <a:pt x="2236879" y="3060700"/>
                  </a:lnTo>
                  <a:lnTo>
                    <a:pt x="2239972" y="3098800"/>
                  </a:lnTo>
                  <a:lnTo>
                    <a:pt x="2241846" y="3136900"/>
                  </a:lnTo>
                  <a:lnTo>
                    <a:pt x="2242476" y="3162300"/>
                  </a:lnTo>
                  <a:lnTo>
                    <a:pt x="2240057" y="3213100"/>
                  </a:lnTo>
                  <a:lnTo>
                    <a:pt x="2232623" y="3263900"/>
                  </a:lnTo>
                  <a:lnTo>
                    <a:pt x="2219912" y="3314700"/>
                  </a:lnTo>
                  <a:lnTo>
                    <a:pt x="2201659" y="3352800"/>
                  </a:lnTo>
                  <a:lnTo>
                    <a:pt x="2177601" y="3378200"/>
                  </a:lnTo>
                  <a:lnTo>
                    <a:pt x="2147473" y="3416300"/>
                  </a:lnTo>
                  <a:lnTo>
                    <a:pt x="2188893" y="3390900"/>
                  </a:lnTo>
                  <a:lnTo>
                    <a:pt x="2228806" y="3365500"/>
                  </a:lnTo>
                  <a:lnTo>
                    <a:pt x="2267188" y="3327400"/>
                  </a:lnTo>
                  <a:lnTo>
                    <a:pt x="2304017" y="3302000"/>
                  </a:lnTo>
                  <a:lnTo>
                    <a:pt x="2339270" y="3263900"/>
                  </a:lnTo>
                  <a:lnTo>
                    <a:pt x="2372925" y="3225800"/>
                  </a:lnTo>
                  <a:lnTo>
                    <a:pt x="2404959" y="3200400"/>
                  </a:lnTo>
                  <a:lnTo>
                    <a:pt x="2435349" y="3162300"/>
                  </a:lnTo>
                  <a:lnTo>
                    <a:pt x="2464074" y="3124200"/>
                  </a:lnTo>
                  <a:lnTo>
                    <a:pt x="2491109" y="3086100"/>
                  </a:lnTo>
                  <a:lnTo>
                    <a:pt x="2516432" y="3048000"/>
                  </a:lnTo>
                  <a:lnTo>
                    <a:pt x="2540022" y="2997200"/>
                  </a:lnTo>
                  <a:lnTo>
                    <a:pt x="2561854" y="2959100"/>
                  </a:lnTo>
                  <a:lnTo>
                    <a:pt x="2581907" y="2921000"/>
                  </a:lnTo>
                  <a:lnTo>
                    <a:pt x="2600157" y="2870200"/>
                  </a:lnTo>
                  <a:lnTo>
                    <a:pt x="2616583" y="2819400"/>
                  </a:lnTo>
                  <a:lnTo>
                    <a:pt x="2631161" y="2781300"/>
                  </a:lnTo>
                  <a:lnTo>
                    <a:pt x="2643869" y="2730500"/>
                  </a:lnTo>
                  <a:lnTo>
                    <a:pt x="2654684" y="2679700"/>
                  </a:lnTo>
                  <a:lnTo>
                    <a:pt x="2663583" y="2628900"/>
                  </a:lnTo>
                  <a:lnTo>
                    <a:pt x="2670545" y="2578100"/>
                  </a:lnTo>
                  <a:lnTo>
                    <a:pt x="2675545" y="2527300"/>
                  </a:lnTo>
                  <a:lnTo>
                    <a:pt x="2678562" y="2476500"/>
                  </a:lnTo>
                  <a:lnTo>
                    <a:pt x="2679572" y="2425700"/>
                  </a:lnTo>
                  <a:lnTo>
                    <a:pt x="2678987" y="2374900"/>
                  </a:lnTo>
                  <a:lnTo>
                    <a:pt x="2677248" y="2336800"/>
                  </a:lnTo>
                  <a:lnTo>
                    <a:pt x="2674375" y="2298700"/>
                  </a:lnTo>
                  <a:lnTo>
                    <a:pt x="2670392" y="2260600"/>
                  </a:lnTo>
                  <a:lnTo>
                    <a:pt x="2665320" y="2222500"/>
                  </a:lnTo>
                  <a:lnTo>
                    <a:pt x="2659183" y="2184400"/>
                  </a:lnTo>
                  <a:lnTo>
                    <a:pt x="2652001" y="2146300"/>
                  </a:lnTo>
                  <a:lnTo>
                    <a:pt x="2643798" y="2108200"/>
                  </a:lnTo>
                  <a:lnTo>
                    <a:pt x="2634595" y="2070100"/>
                  </a:lnTo>
                  <a:lnTo>
                    <a:pt x="2624415" y="2044700"/>
                  </a:lnTo>
                  <a:lnTo>
                    <a:pt x="2613280" y="2006600"/>
                  </a:lnTo>
                  <a:lnTo>
                    <a:pt x="2601212" y="1981200"/>
                  </a:lnTo>
                  <a:lnTo>
                    <a:pt x="2588234" y="1955800"/>
                  </a:lnTo>
                  <a:lnTo>
                    <a:pt x="2574366" y="1917700"/>
                  </a:lnTo>
                  <a:lnTo>
                    <a:pt x="2544056" y="1866900"/>
                  </a:lnTo>
                  <a:lnTo>
                    <a:pt x="2510458" y="1816100"/>
                  </a:lnTo>
                  <a:lnTo>
                    <a:pt x="2492482" y="1803400"/>
                  </a:lnTo>
                  <a:lnTo>
                    <a:pt x="2473751" y="1778000"/>
                  </a:lnTo>
                  <a:lnTo>
                    <a:pt x="2454287" y="1752600"/>
                  </a:lnTo>
                  <a:lnTo>
                    <a:pt x="2434112" y="1727200"/>
                  </a:lnTo>
                  <a:lnTo>
                    <a:pt x="2413248" y="1714500"/>
                  </a:lnTo>
                  <a:lnTo>
                    <a:pt x="2391718" y="1689100"/>
                  </a:lnTo>
                  <a:lnTo>
                    <a:pt x="2369544" y="1676400"/>
                  </a:lnTo>
                  <a:lnTo>
                    <a:pt x="2346749" y="1663700"/>
                  </a:lnTo>
                  <a:lnTo>
                    <a:pt x="2323353" y="1638300"/>
                  </a:lnTo>
                  <a:lnTo>
                    <a:pt x="2299380" y="1625600"/>
                  </a:lnTo>
                  <a:lnTo>
                    <a:pt x="2274852" y="1612900"/>
                  </a:lnTo>
                  <a:lnTo>
                    <a:pt x="2249790" y="1600200"/>
                  </a:lnTo>
                  <a:lnTo>
                    <a:pt x="2224218" y="1587500"/>
                  </a:lnTo>
                  <a:lnTo>
                    <a:pt x="2198157" y="1562100"/>
                  </a:lnTo>
                  <a:lnTo>
                    <a:pt x="2144659" y="1536700"/>
                  </a:lnTo>
                  <a:lnTo>
                    <a:pt x="2117265" y="1536700"/>
                  </a:lnTo>
                  <a:lnTo>
                    <a:pt x="2032775" y="1498600"/>
                  </a:lnTo>
                  <a:lnTo>
                    <a:pt x="1974745" y="1473200"/>
                  </a:lnTo>
                  <a:lnTo>
                    <a:pt x="1945286" y="1473200"/>
                  </a:lnTo>
                  <a:lnTo>
                    <a:pt x="1885590" y="1447800"/>
                  </a:lnTo>
                  <a:lnTo>
                    <a:pt x="1855398" y="1447800"/>
                  </a:lnTo>
                  <a:lnTo>
                    <a:pt x="1794436" y="1422400"/>
                  </a:lnTo>
                  <a:lnTo>
                    <a:pt x="1763711" y="1422400"/>
                  </a:lnTo>
                  <a:lnTo>
                    <a:pt x="1732853" y="1409700"/>
                  </a:lnTo>
                  <a:lnTo>
                    <a:pt x="1701883" y="1409700"/>
                  </a:lnTo>
                  <a:lnTo>
                    <a:pt x="1670825" y="1397000"/>
                  </a:lnTo>
                  <a:lnTo>
                    <a:pt x="1639700" y="1397000"/>
                  </a:lnTo>
                  <a:lnTo>
                    <a:pt x="1608530" y="1384300"/>
                  </a:lnTo>
                  <a:lnTo>
                    <a:pt x="1577339" y="1384300"/>
                  </a:lnTo>
                  <a:lnTo>
                    <a:pt x="1483853" y="1358900"/>
                  </a:lnTo>
                  <a:lnTo>
                    <a:pt x="1452795" y="1346200"/>
                  </a:lnTo>
                  <a:lnTo>
                    <a:pt x="1421825" y="1346200"/>
                  </a:lnTo>
                  <a:lnTo>
                    <a:pt x="1390967" y="1333500"/>
                  </a:lnTo>
                  <a:lnTo>
                    <a:pt x="1360242" y="1333500"/>
                  </a:lnTo>
                  <a:lnTo>
                    <a:pt x="1329672" y="1320800"/>
                  </a:lnTo>
                  <a:lnTo>
                    <a:pt x="1299280" y="1320800"/>
                  </a:lnTo>
                  <a:lnTo>
                    <a:pt x="1269088" y="1308100"/>
                  </a:lnTo>
                  <a:lnTo>
                    <a:pt x="1239118" y="1308100"/>
                  </a:lnTo>
                  <a:lnTo>
                    <a:pt x="1179933" y="1282700"/>
                  </a:lnTo>
                  <a:lnTo>
                    <a:pt x="1150763" y="1282700"/>
                  </a:lnTo>
                  <a:lnTo>
                    <a:pt x="1093377" y="1257300"/>
                  </a:lnTo>
                  <a:lnTo>
                    <a:pt x="1065206" y="1257300"/>
                  </a:lnTo>
                  <a:lnTo>
                    <a:pt x="1010019" y="1231900"/>
                  </a:lnTo>
                  <a:lnTo>
                    <a:pt x="956521" y="1206500"/>
                  </a:lnTo>
                  <a:lnTo>
                    <a:pt x="930460" y="1206500"/>
                  </a:lnTo>
                  <a:lnTo>
                    <a:pt x="879826" y="1181100"/>
                  </a:lnTo>
                  <a:lnTo>
                    <a:pt x="831325" y="1155700"/>
                  </a:lnTo>
                  <a:lnTo>
                    <a:pt x="807929" y="1130300"/>
                  </a:lnTo>
                  <a:lnTo>
                    <a:pt x="785133" y="1117600"/>
                  </a:lnTo>
                  <a:lnTo>
                    <a:pt x="762959" y="1104900"/>
                  </a:lnTo>
                  <a:lnTo>
                    <a:pt x="741430" y="1092200"/>
                  </a:lnTo>
                  <a:lnTo>
                    <a:pt x="720566" y="1066800"/>
                  </a:lnTo>
                  <a:lnTo>
                    <a:pt x="700391" y="1054100"/>
                  </a:lnTo>
                  <a:lnTo>
                    <a:pt x="680927" y="1041400"/>
                  </a:lnTo>
                  <a:lnTo>
                    <a:pt x="662196" y="1016000"/>
                  </a:lnTo>
                  <a:lnTo>
                    <a:pt x="644220" y="1003300"/>
                  </a:lnTo>
                  <a:lnTo>
                    <a:pt x="627021" y="977900"/>
                  </a:lnTo>
                  <a:lnTo>
                    <a:pt x="610622" y="952500"/>
                  </a:lnTo>
                  <a:lnTo>
                    <a:pt x="595045" y="939800"/>
                  </a:lnTo>
                  <a:lnTo>
                    <a:pt x="566444" y="889000"/>
                  </a:lnTo>
                  <a:lnTo>
                    <a:pt x="541398" y="838200"/>
                  </a:lnTo>
                  <a:lnTo>
                    <a:pt x="520083" y="774700"/>
                  </a:lnTo>
                  <a:lnTo>
                    <a:pt x="510880" y="749300"/>
                  </a:lnTo>
                  <a:lnTo>
                    <a:pt x="502677" y="723900"/>
                  </a:lnTo>
                  <a:lnTo>
                    <a:pt x="495495" y="685800"/>
                  </a:lnTo>
                  <a:lnTo>
                    <a:pt x="489357" y="660400"/>
                  </a:lnTo>
                  <a:lnTo>
                    <a:pt x="484286" y="622300"/>
                  </a:lnTo>
                  <a:lnTo>
                    <a:pt x="480303" y="584200"/>
                  </a:lnTo>
                  <a:lnTo>
                    <a:pt x="477430" y="558800"/>
                  </a:lnTo>
                  <a:lnTo>
                    <a:pt x="475690" y="520700"/>
                  </a:lnTo>
                  <a:lnTo>
                    <a:pt x="475105" y="482600"/>
                  </a:lnTo>
                  <a:lnTo>
                    <a:pt x="477737" y="431800"/>
                  </a:lnTo>
                  <a:lnTo>
                    <a:pt x="485689" y="381000"/>
                  </a:lnTo>
                  <a:lnTo>
                    <a:pt x="499042" y="342900"/>
                  </a:lnTo>
                  <a:lnTo>
                    <a:pt x="517881" y="304800"/>
                  </a:lnTo>
                  <a:lnTo>
                    <a:pt x="542288" y="266700"/>
                  </a:lnTo>
                  <a:lnTo>
                    <a:pt x="572346" y="228600"/>
                  </a:lnTo>
                  <a:lnTo>
                    <a:pt x="608138" y="190500"/>
                  </a:lnTo>
                  <a:close/>
                </a:path>
                <a:path w="2679700" h="3670300">
                  <a:moveTo>
                    <a:pt x="1634794" y="0"/>
                  </a:moveTo>
                  <a:lnTo>
                    <a:pt x="1320776" y="0"/>
                  </a:lnTo>
                  <a:lnTo>
                    <a:pt x="1394281" y="25400"/>
                  </a:lnTo>
                  <a:lnTo>
                    <a:pt x="1499793" y="63500"/>
                  </a:lnTo>
                  <a:lnTo>
                    <a:pt x="1533889" y="88900"/>
                  </a:lnTo>
                  <a:lnTo>
                    <a:pt x="1567527" y="101600"/>
                  </a:lnTo>
                  <a:lnTo>
                    <a:pt x="1600756" y="127000"/>
                  </a:lnTo>
                  <a:lnTo>
                    <a:pt x="1633624" y="139700"/>
                  </a:lnTo>
                  <a:lnTo>
                    <a:pt x="1666177" y="165100"/>
                  </a:lnTo>
                  <a:lnTo>
                    <a:pt x="1794211" y="266700"/>
                  </a:lnTo>
                  <a:lnTo>
                    <a:pt x="1825913" y="304800"/>
                  </a:lnTo>
                  <a:lnTo>
                    <a:pt x="1857589" y="330200"/>
                  </a:lnTo>
                  <a:lnTo>
                    <a:pt x="1921052" y="406400"/>
                  </a:lnTo>
                  <a:lnTo>
                    <a:pt x="1952935" y="431800"/>
                  </a:lnTo>
                  <a:lnTo>
                    <a:pt x="2017244" y="508000"/>
                  </a:lnTo>
                  <a:lnTo>
                    <a:pt x="2049766" y="558800"/>
                  </a:lnTo>
                  <a:lnTo>
                    <a:pt x="2082596" y="596900"/>
                  </a:lnTo>
                  <a:lnTo>
                    <a:pt x="2115782" y="635000"/>
                  </a:lnTo>
                  <a:lnTo>
                    <a:pt x="2149372" y="685800"/>
                  </a:lnTo>
                  <a:lnTo>
                    <a:pt x="2183415" y="723900"/>
                  </a:lnTo>
                  <a:lnTo>
                    <a:pt x="2217957" y="774700"/>
                  </a:lnTo>
                  <a:lnTo>
                    <a:pt x="2253047" y="825500"/>
                  </a:lnTo>
                  <a:lnTo>
                    <a:pt x="2288733" y="876300"/>
                  </a:lnTo>
                  <a:lnTo>
                    <a:pt x="2325063" y="927100"/>
                  </a:lnTo>
                  <a:lnTo>
                    <a:pt x="2362083" y="977900"/>
                  </a:lnTo>
                  <a:lnTo>
                    <a:pt x="2399844" y="1041400"/>
                  </a:lnTo>
                  <a:lnTo>
                    <a:pt x="2438391" y="1092200"/>
                  </a:lnTo>
                  <a:lnTo>
                    <a:pt x="2477773" y="1155700"/>
                  </a:lnTo>
                  <a:lnTo>
                    <a:pt x="2518038" y="1219200"/>
                  </a:lnTo>
                  <a:lnTo>
                    <a:pt x="2527546" y="1206500"/>
                  </a:lnTo>
                  <a:lnTo>
                    <a:pt x="2475275" y="203200"/>
                  </a:lnTo>
                  <a:lnTo>
                    <a:pt x="2436609" y="190500"/>
                  </a:lnTo>
                  <a:lnTo>
                    <a:pt x="2396669" y="177800"/>
                  </a:lnTo>
                  <a:lnTo>
                    <a:pt x="2355517" y="152400"/>
                  </a:lnTo>
                  <a:lnTo>
                    <a:pt x="2269822" y="127000"/>
                  </a:lnTo>
                  <a:lnTo>
                    <a:pt x="2133732" y="88900"/>
                  </a:lnTo>
                  <a:lnTo>
                    <a:pt x="1940790" y="38100"/>
                  </a:lnTo>
                  <a:lnTo>
                    <a:pt x="1890915" y="38100"/>
                  </a:lnTo>
                  <a:lnTo>
                    <a:pt x="1789630" y="12700"/>
                  </a:lnTo>
                  <a:lnTo>
                    <a:pt x="1686712" y="12700"/>
                  </a:lnTo>
                  <a:lnTo>
                    <a:pt x="1634794" y="0"/>
                  </a:lnTo>
                  <a:close/>
                </a:path>
              </a:pathLst>
            </a:custGeom>
            <a:solidFill>
              <a:srgbClr val="2B2B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72273" y="4262998"/>
              <a:ext cx="664210" cy="664210"/>
            </a:xfrm>
            <a:custGeom>
              <a:avLst/>
              <a:gdLst/>
              <a:ahLst/>
              <a:cxnLst/>
              <a:rect l="l" t="t" r="r" b="b"/>
              <a:pathLst>
                <a:path w="664210" h="664210">
                  <a:moveTo>
                    <a:pt x="331927" y="0"/>
                  </a:moveTo>
                  <a:lnTo>
                    <a:pt x="282878" y="3599"/>
                  </a:lnTo>
                  <a:lnTo>
                    <a:pt x="236063" y="14053"/>
                  </a:lnTo>
                  <a:lnTo>
                    <a:pt x="191996" y="30851"/>
                  </a:lnTo>
                  <a:lnTo>
                    <a:pt x="151191" y="53477"/>
                  </a:lnTo>
                  <a:lnTo>
                    <a:pt x="114160" y="81418"/>
                  </a:lnTo>
                  <a:lnTo>
                    <a:pt x="81417" y="114162"/>
                  </a:lnTo>
                  <a:lnTo>
                    <a:pt x="53476" y="151193"/>
                  </a:lnTo>
                  <a:lnTo>
                    <a:pt x="30850" y="192000"/>
                  </a:lnTo>
                  <a:lnTo>
                    <a:pt x="14053" y="236069"/>
                  </a:lnTo>
                  <a:lnTo>
                    <a:pt x="3599" y="282886"/>
                  </a:lnTo>
                  <a:lnTo>
                    <a:pt x="0" y="331937"/>
                  </a:lnTo>
                  <a:lnTo>
                    <a:pt x="3599" y="380988"/>
                  </a:lnTo>
                  <a:lnTo>
                    <a:pt x="14053" y="427805"/>
                  </a:lnTo>
                  <a:lnTo>
                    <a:pt x="30850" y="471874"/>
                  </a:lnTo>
                  <a:lnTo>
                    <a:pt x="53476" y="512681"/>
                  </a:lnTo>
                  <a:lnTo>
                    <a:pt x="81417" y="549713"/>
                  </a:lnTo>
                  <a:lnTo>
                    <a:pt x="114160" y="582456"/>
                  </a:lnTo>
                  <a:lnTo>
                    <a:pt x="151191" y="610397"/>
                  </a:lnTo>
                  <a:lnTo>
                    <a:pt x="191996" y="633023"/>
                  </a:lnTo>
                  <a:lnTo>
                    <a:pt x="236063" y="649821"/>
                  </a:lnTo>
                  <a:lnTo>
                    <a:pt x="282878" y="660276"/>
                  </a:lnTo>
                  <a:lnTo>
                    <a:pt x="331927" y="663875"/>
                  </a:lnTo>
                  <a:lnTo>
                    <a:pt x="380978" y="660276"/>
                  </a:lnTo>
                  <a:lnTo>
                    <a:pt x="427795" y="649821"/>
                  </a:lnTo>
                  <a:lnTo>
                    <a:pt x="471863" y="633023"/>
                  </a:lnTo>
                  <a:lnTo>
                    <a:pt x="512670" y="610397"/>
                  </a:lnTo>
                  <a:lnTo>
                    <a:pt x="549702" y="582456"/>
                  </a:lnTo>
                  <a:lnTo>
                    <a:pt x="582445" y="549713"/>
                  </a:lnTo>
                  <a:lnTo>
                    <a:pt x="610387" y="512681"/>
                  </a:lnTo>
                  <a:lnTo>
                    <a:pt x="633013" y="471874"/>
                  </a:lnTo>
                  <a:lnTo>
                    <a:pt x="649810" y="427805"/>
                  </a:lnTo>
                  <a:lnTo>
                    <a:pt x="660265" y="380988"/>
                  </a:lnTo>
                  <a:lnTo>
                    <a:pt x="663864" y="331937"/>
                  </a:lnTo>
                  <a:lnTo>
                    <a:pt x="660265" y="282886"/>
                  </a:lnTo>
                  <a:lnTo>
                    <a:pt x="649810" y="236069"/>
                  </a:lnTo>
                  <a:lnTo>
                    <a:pt x="633013" y="192000"/>
                  </a:lnTo>
                  <a:lnTo>
                    <a:pt x="610387" y="151193"/>
                  </a:lnTo>
                  <a:lnTo>
                    <a:pt x="582445" y="114162"/>
                  </a:lnTo>
                  <a:lnTo>
                    <a:pt x="549702" y="81418"/>
                  </a:lnTo>
                  <a:lnTo>
                    <a:pt x="512670" y="53477"/>
                  </a:lnTo>
                  <a:lnTo>
                    <a:pt x="471863" y="30851"/>
                  </a:lnTo>
                  <a:lnTo>
                    <a:pt x="427795" y="14053"/>
                  </a:lnTo>
                  <a:lnTo>
                    <a:pt x="380978" y="3599"/>
                  </a:lnTo>
                  <a:lnTo>
                    <a:pt x="331927" y="0"/>
                  </a:lnTo>
                  <a:close/>
                </a:path>
              </a:pathLst>
            </a:custGeom>
            <a:solidFill>
              <a:srgbClr val="01EB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04598" y="4325067"/>
              <a:ext cx="435609" cy="568325"/>
            </a:xfrm>
            <a:custGeom>
              <a:avLst/>
              <a:gdLst/>
              <a:ahLst/>
              <a:cxnLst/>
              <a:rect l="l" t="t" r="r" b="b"/>
              <a:pathLst>
                <a:path w="435610" h="568325">
                  <a:moveTo>
                    <a:pt x="29425" y="532523"/>
                  </a:moveTo>
                  <a:lnTo>
                    <a:pt x="28600" y="524992"/>
                  </a:lnTo>
                  <a:lnTo>
                    <a:pt x="27800" y="513156"/>
                  </a:lnTo>
                  <a:lnTo>
                    <a:pt x="27419" y="499427"/>
                  </a:lnTo>
                  <a:lnTo>
                    <a:pt x="27597" y="481266"/>
                  </a:lnTo>
                  <a:lnTo>
                    <a:pt x="27825" y="473710"/>
                  </a:lnTo>
                  <a:lnTo>
                    <a:pt x="21856" y="467385"/>
                  </a:lnTo>
                  <a:lnTo>
                    <a:pt x="14287" y="467156"/>
                  </a:lnTo>
                  <a:lnTo>
                    <a:pt x="6502" y="467156"/>
                  </a:lnTo>
                  <a:lnTo>
                    <a:pt x="406" y="473036"/>
                  </a:lnTo>
                  <a:lnTo>
                    <a:pt x="190" y="480466"/>
                  </a:lnTo>
                  <a:lnTo>
                    <a:pt x="0" y="500037"/>
                  </a:lnTo>
                  <a:lnTo>
                    <a:pt x="419" y="514845"/>
                  </a:lnTo>
                  <a:lnTo>
                    <a:pt x="1016" y="524357"/>
                  </a:lnTo>
                  <a:lnTo>
                    <a:pt x="2133" y="535025"/>
                  </a:lnTo>
                  <a:lnTo>
                    <a:pt x="8064" y="540207"/>
                  </a:lnTo>
                  <a:lnTo>
                    <a:pt x="14947" y="540207"/>
                  </a:lnTo>
                  <a:lnTo>
                    <a:pt x="24015" y="539280"/>
                  </a:lnTo>
                  <a:lnTo>
                    <a:pt x="29425" y="532523"/>
                  </a:lnTo>
                  <a:close/>
                </a:path>
                <a:path w="435610" h="568325">
                  <a:moveTo>
                    <a:pt x="59829" y="315772"/>
                  </a:moveTo>
                  <a:lnTo>
                    <a:pt x="56108" y="307924"/>
                  </a:lnTo>
                  <a:lnTo>
                    <a:pt x="41897" y="302869"/>
                  </a:lnTo>
                  <a:lnTo>
                    <a:pt x="33997" y="306539"/>
                  </a:lnTo>
                  <a:lnTo>
                    <a:pt x="18846" y="354088"/>
                  </a:lnTo>
                  <a:lnTo>
                    <a:pt x="9347" y="395897"/>
                  </a:lnTo>
                  <a:lnTo>
                    <a:pt x="7950" y="403352"/>
                  </a:lnTo>
                  <a:lnTo>
                    <a:pt x="12865" y="410514"/>
                  </a:lnTo>
                  <a:lnTo>
                    <a:pt x="21158" y="412051"/>
                  </a:lnTo>
                  <a:lnTo>
                    <a:pt x="21996" y="412127"/>
                  </a:lnTo>
                  <a:lnTo>
                    <a:pt x="29311" y="412127"/>
                  </a:lnTo>
                  <a:lnTo>
                    <a:pt x="35077" y="407530"/>
                  </a:lnTo>
                  <a:lnTo>
                    <a:pt x="36309" y="400926"/>
                  </a:lnTo>
                  <a:lnTo>
                    <a:pt x="40436" y="380949"/>
                  </a:lnTo>
                  <a:lnTo>
                    <a:pt x="45326" y="361238"/>
                  </a:lnTo>
                  <a:lnTo>
                    <a:pt x="50939" y="341858"/>
                  </a:lnTo>
                  <a:lnTo>
                    <a:pt x="57289" y="322897"/>
                  </a:lnTo>
                  <a:lnTo>
                    <a:pt x="59829" y="315772"/>
                  </a:lnTo>
                  <a:close/>
                </a:path>
                <a:path w="435610" h="568325">
                  <a:moveTo>
                    <a:pt x="79565" y="560387"/>
                  </a:moveTo>
                  <a:lnTo>
                    <a:pt x="78752" y="552856"/>
                  </a:lnTo>
                  <a:lnTo>
                    <a:pt x="77939" y="541020"/>
                  </a:lnTo>
                  <a:lnTo>
                    <a:pt x="77558" y="527291"/>
                  </a:lnTo>
                  <a:lnTo>
                    <a:pt x="77736" y="509130"/>
                  </a:lnTo>
                  <a:lnTo>
                    <a:pt x="77965" y="501573"/>
                  </a:lnTo>
                  <a:lnTo>
                    <a:pt x="71996" y="495249"/>
                  </a:lnTo>
                  <a:lnTo>
                    <a:pt x="64439" y="495020"/>
                  </a:lnTo>
                  <a:lnTo>
                    <a:pt x="56654" y="495007"/>
                  </a:lnTo>
                  <a:lnTo>
                    <a:pt x="50558" y="500900"/>
                  </a:lnTo>
                  <a:lnTo>
                    <a:pt x="50330" y="508317"/>
                  </a:lnTo>
                  <a:lnTo>
                    <a:pt x="50139" y="527900"/>
                  </a:lnTo>
                  <a:lnTo>
                    <a:pt x="50558" y="542709"/>
                  </a:lnTo>
                  <a:lnTo>
                    <a:pt x="51155" y="552221"/>
                  </a:lnTo>
                  <a:lnTo>
                    <a:pt x="52285" y="562889"/>
                  </a:lnTo>
                  <a:lnTo>
                    <a:pt x="58204" y="568071"/>
                  </a:lnTo>
                  <a:lnTo>
                    <a:pt x="65100" y="568071"/>
                  </a:lnTo>
                  <a:lnTo>
                    <a:pt x="74155" y="567143"/>
                  </a:lnTo>
                  <a:lnTo>
                    <a:pt x="79565" y="560387"/>
                  </a:lnTo>
                  <a:close/>
                </a:path>
                <a:path w="435610" h="568325">
                  <a:moveTo>
                    <a:pt x="109994" y="343636"/>
                  </a:moveTo>
                  <a:lnTo>
                    <a:pt x="106286" y="335788"/>
                  </a:lnTo>
                  <a:lnTo>
                    <a:pt x="92075" y="330708"/>
                  </a:lnTo>
                  <a:lnTo>
                    <a:pt x="84175" y="334403"/>
                  </a:lnTo>
                  <a:lnTo>
                    <a:pt x="68999" y="381990"/>
                  </a:lnTo>
                  <a:lnTo>
                    <a:pt x="59486" y="423760"/>
                  </a:lnTo>
                  <a:lnTo>
                    <a:pt x="58089" y="431215"/>
                  </a:lnTo>
                  <a:lnTo>
                    <a:pt x="63017" y="438365"/>
                  </a:lnTo>
                  <a:lnTo>
                    <a:pt x="71310" y="439915"/>
                  </a:lnTo>
                  <a:lnTo>
                    <a:pt x="72148" y="439991"/>
                  </a:lnTo>
                  <a:lnTo>
                    <a:pt x="79451" y="439991"/>
                  </a:lnTo>
                  <a:lnTo>
                    <a:pt x="85229" y="435381"/>
                  </a:lnTo>
                  <a:lnTo>
                    <a:pt x="86461" y="428790"/>
                  </a:lnTo>
                  <a:lnTo>
                    <a:pt x="90589" y="408838"/>
                  </a:lnTo>
                  <a:lnTo>
                    <a:pt x="95465" y="389140"/>
                  </a:lnTo>
                  <a:lnTo>
                    <a:pt x="101092" y="369760"/>
                  </a:lnTo>
                  <a:lnTo>
                    <a:pt x="107454" y="350761"/>
                  </a:lnTo>
                  <a:lnTo>
                    <a:pt x="109994" y="343636"/>
                  </a:lnTo>
                  <a:close/>
                </a:path>
                <a:path w="435610" h="568325">
                  <a:moveTo>
                    <a:pt x="141338" y="177622"/>
                  </a:moveTo>
                  <a:lnTo>
                    <a:pt x="140550" y="168986"/>
                  </a:lnTo>
                  <a:lnTo>
                    <a:pt x="128892" y="159258"/>
                  </a:lnTo>
                  <a:lnTo>
                    <a:pt x="120269" y="160070"/>
                  </a:lnTo>
                  <a:lnTo>
                    <a:pt x="89611" y="199834"/>
                  </a:lnTo>
                  <a:lnTo>
                    <a:pt x="66878" y="236093"/>
                  </a:lnTo>
                  <a:lnTo>
                    <a:pt x="63144" y="242684"/>
                  </a:lnTo>
                  <a:lnTo>
                    <a:pt x="65468" y="251053"/>
                  </a:lnTo>
                  <a:lnTo>
                    <a:pt x="74180" y="255993"/>
                  </a:lnTo>
                  <a:lnTo>
                    <a:pt x="76492" y="256565"/>
                  </a:lnTo>
                  <a:lnTo>
                    <a:pt x="83566" y="256565"/>
                  </a:lnTo>
                  <a:lnTo>
                    <a:pt x="88201" y="254050"/>
                  </a:lnTo>
                  <a:lnTo>
                    <a:pt x="90728" y="249605"/>
                  </a:lnTo>
                  <a:lnTo>
                    <a:pt x="101053" y="232283"/>
                  </a:lnTo>
                  <a:lnTo>
                    <a:pt x="112153" y="215442"/>
                  </a:lnTo>
                  <a:lnTo>
                    <a:pt x="123964" y="199148"/>
                  </a:lnTo>
                  <a:lnTo>
                    <a:pt x="136474" y="183438"/>
                  </a:lnTo>
                  <a:lnTo>
                    <a:pt x="141338" y="177622"/>
                  </a:lnTo>
                  <a:close/>
                </a:path>
                <a:path w="435610" h="568325">
                  <a:moveTo>
                    <a:pt x="191490" y="205486"/>
                  </a:moveTo>
                  <a:lnTo>
                    <a:pt x="190703" y="196850"/>
                  </a:lnTo>
                  <a:lnTo>
                    <a:pt x="179070" y="187121"/>
                  </a:lnTo>
                  <a:lnTo>
                    <a:pt x="170434" y="187934"/>
                  </a:lnTo>
                  <a:lnTo>
                    <a:pt x="139763" y="227698"/>
                  </a:lnTo>
                  <a:lnTo>
                    <a:pt x="117030" y="263956"/>
                  </a:lnTo>
                  <a:lnTo>
                    <a:pt x="113309" y="270548"/>
                  </a:lnTo>
                  <a:lnTo>
                    <a:pt x="115620" y="278904"/>
                  </a:lnTo>
                  <a:lnTo>
                    <a:pt x="124333" y="283857"/>
                  </a:lnTo>
                  <a:lnTo>
                    <a:pt x="126657" y="284429"/>
                  </a:lnTo>
                  <a:lnTo>
                    <a:pt x="133731" y="284429"/>
                  </a:lnTo>
                  <a:lnTo>
                    <a:pt x="138366" y="281914"/>
                  </a:lnTo>
                  <a:lnTo>
                    <a:pt x="140881" y="277469"/>
                  </a:lnTo>
                  <a:lnTo>
                    <a:pt x="151218" y="260146"/>
                  </a:lnTo>
                  <a:lnTo>
                    <a:pt x="162318" y="243306"/>
                  </a:lnTo>
                  <a:lnTo>
                    <a:pt x="174129" y="227012"/>
                  </a:lnTo>
                  <a:lnTo>
                    <a:pt x="186639" y="211302"/>
                  </a:lnTo>
                  <a:lnTo>
                    <a:pt x="191490" y="205486"/>
                  </a:lnTo>
                  <a:close/>
                </a:path>
                <a:path w="435610" h="568325">
                  <a:moveTo>
                    <a:pt x="268046" y="67881"/>
                  </a:moveTo>
                  <a:lnTo>
                    <a:pt x="260324" y="54825"/>
                  </a:lnTo>
                  <a:lnTo>
                    <a:pt x="251942" y="52654"/>
                  </a:lnTo>
                  <a:lnTo>
                    <a:pt x="245414" y="56515"/>
                  </a:lnTo>
                  <a:lnTo>
                    <a:pt x="209283" y="79832"/>
                  </a:lnTo>
                  <a:lnTo>
                    <a:pt x="175793" y="105537"/>
                  </a:lnTo>
                  <a:lnTo>
                    <a:pt x="169214" y="119037"/>
                  </a:lnTo>
                  <a:lnTo>
                    <a:pt x="176796" y="128092"/>
                  </a:lnTo>
                  <a:lnTo>
                    <a:pt x="180682" y="129768"/>
                  </a:lnTo>
                  <a:lnTo>
                    <a:pt x="187718" y="129768"/>
                  </a:lnTo>
                  <a:lnTo>
                    <a:pt x="190830" y="128714"/>
                  </a:lnTo>
                  <a:lnTo>
                    <a:pt x="193395" y="126568"/>
                  </a:lnTo>
                  <a:lnTo>
                    <a:pt x="208902" y="114134"/>
                  </a:lnTo>
                  <a:lnTo>
                    <a:pt x="225107" y="102235"/>
                  </a:lnTo>
                  <a:lnTo>
                    <a:pt x="241935" y="90881"/>
                  </a:lnTo>
                  <a:lnTo>
                    <a:pt x="259359" y="80137"/>
                  </a:lnTo>
                  <a:lnTo>
                    <a:pt x="265874" y="76276"/>
                  </a:lnTo>
                  <a:lnTo>
                    <a:pt x="268046" y="67881"/>
                  </a:lnTo>
                  <a:close/>
                </a:path>
                <a:path w="435610" h="568325">
                  <a:moveTo>
                    <a:pt x="318185" y="95745"/>
                  </a:moveTo>
                  <a:lnTo>
                    <a:pt x="310464" y="82702"/>
                  </a:lnTo>
                  <a:lnTo>
                    <a:pt x="302069" y="80505"/>
                  </a:lnTo>
                  <a:lnTo>
                    <a:pt x="295554" y="84378"/>
                  </a:lnTo>
                  <a:lnTo>
                    <a:pt x="259422" y="107696"/>
                  </a:lnTo>
                  <a:lnTo>
                    <a:pt x="225933" y="133400"/>
                  </a:lnTo>
                  <a:lnTo>
                    <a:pt x="219354" y="146900"/>
                  </a:lnTo>
                  <a:lnTo>
                    <a:pt x="226936" y="155956"/>
                  </a:lnTo>
                  <a:lnTo>
                    <a:pt x="230822" y="157632"/>
                  </a:lnTo>
                  <a:lnTo>
                    <a:pt x="237845" y="157632"/>
                  </a:lnTo>
                  <a:lnTo>
                    <a:pt x="240969" y="156578"/>
                  </a:lnTo>
                  <a:lnTo>
                    <a:pt x="243535" y="154419"/>
                  </a:lnTo>
                  <a:lnTo>
                    <a:pt x="259041" y="141998"/>
                  </a:lnTo>
                  <a:lnTo>
                    <a:pt x="275234" y="130098"/>
                  </a:lnTo>
                  <a:lnTo>
                    <a:pt x="292074" y="118745"/>
                  </a:lnTo>
                  <a:lnTo>
                    <a:pt x="309486" y="107988"/>
                  </a:lnTo>
                  <a:lnTo>
                    <a:pt x="316014" y="104140"/>
                  </a:lnTo>
                  <a:lnTo>
                    <a:pt x="318185" y="95745"/>
                  </a:lnTo>
                  <a:close/>
                </a:path>
                <a:path w="435610" h="568325">
                  <a:moveTo>
                    <a:pt x="385178" y="18262"/>
                  </a:moveTo>
                  <a:lnTo>
                    <a:pt x="380365" y="3898"/>
                  </a:lnTo>
                  <a:lnTo>
                    <a:pt x="372567" y="0"/>
                  </a:lnTo>
                  <a:lnTo>
                    <a:pt x="354241" y="6261"/>
                  </a:lnTo>
                  <a:lnTo>
                    <a:pt x="343192" y="10261"/>
                  </a:lnTo>
                  <a:lnTo>
                    <a:pt x="332333" y="14414"/>
                  </a:lnTo>
                  <a:lnTo>
                    <a:pt x="314680" y="21590"/>
                  </a:lnTo>
                  <a:lnTo>
                    <a:pt x="311340" y="29603"/>
                  </a:lnTo>
                  <a:lnTo>
                    <a:pt x="316420" y="41897"/>
                  </a:lnTo>
                  <a:lnTo>
                    <a:pt x="321525" y="45085"/>
                  </a:lnTo>
                  <a:lnTo>
                    <a:pt x="326910" y="45085"/>
                  </a:lnTo>
                  <a:lnTo>
                    <a:pt x="328650" y="45085"/>
                  </a:lnTo>
                  <a:lnTo>
                    <a:pt x="330441" y="44754"/>
                  </a:lnTo>
                  <a:lnTo>
                    <a:pt x="342353" y="39941"/>
                  </a:lnTo>
                  <a:lnTo>
                    <a:pt x="352780" y="35953"/>
                  </a:lnTo>
                  <a:lnTo>
                    <a:pt x="363372" y="32118"/>
                  </a:lnTo>
                  <a:lnTo>
                    <a:pt x="381304" y="26035"/>
                  </a:lnTo>
                  <a:lnTo>
                    <a:pt x="385178" y="18262"/>
                  </a:lnTo>
                  <a:close/>
                </a:path>
                <a:path w="435610" h="568325">
                  <a:moveTo>
                    <a:pt x="435317" y="46113"/>
                  </a:moveTo>
                  <a:lnTo>
                    <a:pt x="430517" y="31750"/>
                  </a:lnTo>
                  <a:lnTo>
                    <a:pt x="422706" y="27863"/>
                  </a:lnTo>
                  <a:lnTo>
                    <a:pt x="404380" y="34124"/>
                  </a:lnTo>
                  <a:lnTo>
                    <a:pt x="393319" y="38138"/>
                  </a:lnTo>
                  <a:lnTo>
                    <a:pt x="382460" y="42278"/>
                  </a:lnTo>
                  <a:lnTo>
                    <a:pt x="364820" y="49453"/>
                  </a:lnTo>
                  <a:lnTo>
                    <a:pt x="361492" y="57467"/>
                  </a:lnTo>
                  <a:lnTo>
                    <a:pt x="366560" y="69761"/>
                  </a:lnTo>
                  <a:lnTo>
                    <a:pt x="371665" y="72948"/>
                  </a:lnTo>
                  <a:lnTo>
                    <a:pt x="377050" y="72948"/>
                  </a:lnTo>
                  <a:lnTo>
                    <a:pt x="378802" y="72948"/>
                  </a:lnTo>
                  <a:lnTo>
                    <a:pt x="380580" y="72618"/>
                  </a:lnTo>
                  <a:lnTo>
                    <a:pt x="392480" y="67805"/>
                  </a:lnTo>
                  <a:lnTo>
                    <a:pt x="402907" y="63830"/>
                  </a:lnTo>
                  <a:lnTo>
                    <a:pt x="413512" y="59982"/>
                  </a:lnTo>
                  <a:lnTo>
                    <a:pt x="431444" y="53873"/>
                  </a:lnTo>
                  <a:lnTo>
                    <a:pt x="435317" y="46113"/>
                  </a:lnTo>
                  <a:close/>
                </a:path>
              </a:pathLst>
            </a:custGeom>
            <a:solidFill>
              <a:srgbClr val="2B2B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F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515729" y="0"/>
            <a:ext cx="17588865" cy="11308715"/>
            <a:chOff x="2515729" y="0"/>
            <a:chExt cx="17588865" cy="11308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21160" y="0"/>
              <a:ext cx="7682938" cy="113085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299164" y="9684442"/>
              <a:ext cx="626745" cy="367030"/>
            </a:xfrm>
            <a:custGeom>
              <a:avLst/>
              <a:gdLst/>
              <a:ahLst/>
              <a:cxnLst/>
              <a:rect l="l" t="t" r="r" b="b"/>
              <a:pathLst>
                <a:path w="626744" h="367029">
                  <a:moveTo>
                    <a:pt x="76454" y="240703"/>
                  </a:moveTo>
                  <a:lnTo>
                    <a:pt x="74015" y="223278"/>
                  </a:lnTo>
                  <a:lnTo>
                    <a:pt x="66776" y="210400"/>
                  </a:lnTo>
                  <a:lnTo>
                    <a:pt x="54825" y="202425"/>
                  </a:lnTo>
                  <a:lnTo>
                    <a:pt x="38227" y="199682"/>
                  </a:lnTo>
                  <a:lnTo>
                    <a:pt x="21628" y="202425"/>
                  </a:lnTo>
                  <a:lnTo>
                    <a:pt x="9677" y="210400"/>
                  </a:lnTo>
                  <a:lnTo>
                    <a:pt x="2438" y="223278"/>
                  </a:lnTo>
                  <a:lnTo>
                    <a:pt x="0" y="240703"/>
                  </a:lnTo>
                  <a:lnTo>
                    <a:pt x="0" y="325539"/>
                  </a:lnTo>
                  <a:lnTo>
                    <a:pt x="2438" y="342963"/>
                  </a:lnTo>
                  <a:lnTo>
                    <a:pt x="9677" y="355841"/>
                  </a:lnTo>
                  <a:lnTo>
                    <a:pt x="21628" y="363829"/>
                  </a:lnTo>
                  <a:lnTo>
                    <a:pt x="38227" y="366572"/>
                  </a:lnTo>
                  <a:lnTo>
                    <a:pt x="54825" y="363829"/>
                  </a:lnTo>
                  <a:lnTo>
                    <a:pt x="66776" y="355841"/>
                  </a:lnTo>
                  <a:lnTo>
                    <a:pt x="74015" y="342963"/>
                  </a:lnTo>
                  <a:lnTo>
                    <a:pt x="76454" y="325539"/>
                  </a:lnTo>
                  <a:lnTo>
                    <a:pt x="76454" y="303872"/>
                  </a:lnTo>
                  <a:lnTo>
                    <a:pt x="52209" y="303872"/>
                  </a:lnTo>
                  <a:lnTo>
                    <a:pt x="52209" y="338836"/>
                  </a:lnTo>
                  <a:lnTo>
                    <a:pt x="47078" y="343027"/>
                  </a:lnTo>
                  <a:lnTo>
                    <a:pt x="30772" y="343027"/>
                  </a:lnTo>
                  <a:lnTo>
                    <a:pt x="25641" y="338836"/>
                  </a:lnTo>
                  <a:lnTo>
                    <a:pt x="25641" y="227418"/>
                  </a:lnTo>
                  <a:lnTo>
                    <a:pt x="30772" y="222986"/>
                  </a:lnTo>
                  <a:lnTo>
                    <a:pt x="47078" y="222986"/>
                  </a:lnTo>
                  <a:lnTo>
                    <a:pt x="52209" y="227418"/>
                  </a:lnTo>
                  <a:lnTo>
                    <a:pt x="52209" y="256552"/>
                  </a:lnTo>
                  <a:lnTo>
                    <a:pt x="76454" y="256552"/>
                  </a:lnTo>
                  <a:lnTo>
                    <a:pt x="76454" y="240703"/>
                  </a:lnTo>
                  <a:close/>
                </a:path>
                <a:path w="626744" h="367029">
                  <a:moveTo>
                    <a:pt x="76454" y="41021"/>
                  </a:moveTo>
                  <a:lnTo>
                    <a:pt x="74015" y="23596"/>
                  </a:lnTo>
                  <a:lnTo>
                    <a:pt x="66776" y="10718"/>
                  </a:lnTo>
                  <a:lnTo>
                    <a:pt x="54825" y="2743"/>
                  </a:lnTo>
                  <a:lnTo>
                    <a:pt x="38227" y="0"/>
                  </a:lnTo>
                  <a:lnTo>
                    <a:pt x="21628" y="2743"/>
                  </a:lnTo>
                  <a:lnTo>
                    <a:pt x="9677" y="10718"/>
                  </a:lnTo>
                  <a:lnTo>
                    <a:pt x="2438" y="23596"/>
                  </a:lnTo>
                  <a:lnTo>
                    <a:pt x="0" y="41021"/>
                  </a:lnTo>
                  <a:lnTo>
                    <a:pt x="0" y="125857"/>
                  </a:lnTo>
                  <a:lnTo>
                    <a:pt x="2438" y="143281"/>
                  </a:lnTo>
                  <a:lnTo>
                    <a:pt x="9677" y="156159"/>
                  </a:lnTo>
                  <a:lnTo>
                    <a:pt x="21628" y="164147"/>
                  </a:lnTo>
                  <a:lnTo>
                    <a:pt x="38227" y="166890"/>
                  </a:lnTo>
                  <a:lnTo>
                    <a:pt x="54825" y="164147"/>
                  </a:lnTo>
                  <a:lnTo>
                    <a:pt x="66776" y="156159"/>
                  </a:lnTo>
                  <a:lnTo>
                    <a:pt x="74015" y="143281"/>
                  </a:lnTo>
                  <a:lnTo>
                    <a:pt x="76454" y="125857"/>
                  </a:lnTo>
                  <a:lnTo>
                    <a:pt x="76454" y="104190"/>
                  </a:lnTo>
                  <a:lnTo>
                    <a:pt x="52209" y="104190"/>
                  </a:lnTo>
                  <a:lnTo>
                    <a:pt x="52209" y="139153"/>
                  </a:lnTo>
                  <a:lnTo>
                    <a:pt x="47078" y="143344"/>
                  </a:lnTo>
                  <a:lnTo>
                    <a:pt x="30772" y="143344"/>
                  </a:lnTo>
                  <a:lnTo>
                    <a:pt x="25641" y="139153"/>
                  </a:lnTo>
                  <a:lnTo>
                    <a:pt x="25641" y="27736"/>
                  </a:lnTo>
                  <a:lnTo>
                    <a:pt x="30772" y="23304"/>
                  </a:lnTo>
                  <a:lnTo>
                    <a:pt x="47078" y="23304"/>
                  </a:lnTo>
                  <a:lnTo>
                    <a:pt x="52209" y="27736"/>
                  </a:lnTo>
                  <a:lnTo>
                    <a:pt x="52209" y="56870"/>
                  </a:lnTo>
                  <a:lnTo>
                    <a:pt x="76454" y="56870"/>
                  </a:lnTo>
                  <a:lnTo>
                    <a:pt x="76454" y="41021"/>
                  </a:lnTo>
                  <a:close/>
                </a:path>
                <a:path w="626744" h="367029">
                  <a:moveTo>
                    <a:pt x="167360" y="1866"/>
                  </a:moveTo>
                  <a:lnTo>
                    <a:pt x="143116" y="1866"/>
                  </a:lnTo>
                  <a:lnTo>
                    <a:pt x="143116" y="139395"/>
                  </a:lnTo>
                  <a:lnTo>
                    <a:pt x="137985" y="143573"/>
                  </a:lnTo>
                  <a:lnTo>
                    <a:pt x="121678" y="143573"/>
                  </a:lnTo>
                  <a:lnTo>
                    <a:pt x="116547" y="139395"/>
                  </a:lnTo>
                  <a:lnTo>
                    <a:pt x="116547" y="1866"/>
                  </a:lnTo>
                  <a:lnTo>
                    <a:pt x="90906" y="1866"/>
                  </a:lnTo>
                  <a:lnTo>
                    <a:pt x="90906" y="126098"/>
                  </a:lnTo>
                  <a:lnTo>
                    <a:pt x="93332" y="143522"/>
                  </a:lnTo>
                  <a:lnTo>
                    <a:pt x="100571" y="156400"/>
                  </a:lnTo>
                  <a:lnTo>
                    <a:pt x="112534" y="164388"/>
                  </a:lnTo>
                  <a:lnTo>
                    <a:pt x="129133" y="167132"/>
                  </a:lnTo>
                  <a:lnTo>
                    <a:pt x="145719" y="164388"/>
                  </a:lnTo>
                  <a:lnTo>
                    <a:pt x="157683" y="156400"/>
                  </a:lnTo>
                  <a:lnTo>
                    <a:pt x="164922" y="143522"/>
                  </a:lnTo>
                  <a:lnTo>
                    <a:pt x="167360" y="126098"/>
                  </a:lnTo>
                  <a:lnTo>
                    <a:pt x="167360" y="1866"/>
                  </a:lnTo>
                  <a:close/>
                </a:path>
                <a:path w="626744" h="367029">
                  <a:moveTo>
                    <a:pt x="171780" y="364705"/>
                  </a:moveTo>
                  <a:lnTo>
                    <a:pt x="169227" y="358635"/>
                  </a:lnTo>
                  <a:lnTo>
                    <a:pt x="168986" y="352818"/>
                  </a:lnTo>
                  <a:lnTo>
                    <a:pt x="168935" y="319011"/>
                  </a:lnTo>
                  <a:lnTo>
                    <a:pt x="168135" y="307898"/>
                  </a:lnTo>
                  <a:lnTo>
                    <a:pt x="165341" y="298272"/>
                  </a:lnTo>
                  <a:lnTo>
                    <a:pt x="165290" y="298094"/>
                  </a:lnTo>
                  <a:lnTo>
                    <a:pt x="160045" y="290474"/>
                  </a:lnTo>
                  <a:lnTo>
                    <a:pt x="151968" y="285216"/>
                  </a:lnTo>
                  <a:lnTo>
                    <a:pt x="151968" y="284759"/>
                  </a:lnTo>
                  <a:lnTo>
                    <a:pt x="159410" y="279717"/>
                  </a:lnTo>
                  <a:lnTo>
                    <a:pt x="162915" y="274967"/>
                  </a:lnTo>
                  <a:lnTo>
                    <a:pt x="164642" y="272605"/>
                  </a:lnTo>
                  <a:lnTo>
                    <a:pt x="167741" y="263347"/>
                  </a:lnTo>
                  <a:lnTo>
                    <a:pt x="168757" y="251891"/>
                  </a:lnTo>
                  <a:lnTo>
                    <a:pt x="168757" y="239077"/>
                  </a:lnTo>
                  <a:lnTo>
                    <a:pt x="166852" y="224853"/>
                  </a:lnTo>
                  <a:lnTo>
                    <a:pt x="166560" y="222592"/>
                  </a:lnTo>
                  <a:lnTo>
                    <a:pt x="159727" y="210870"/>
                  </a:lnTo>
                  <a:lnTo>
                    <a:pt x="147904" y="203873"/>
                  </a:lnTo>
                  <a:lnTo>
                    <a:pt x="143116" y="203225"/>
                  </a:lnTo>
                  <a:lnTo>
                    <a:pt x="143116" y="229984"/>
                  </a:lnTo>
                  <a:lnTo>
                    <a:pt x="143116" y="270764"/>
                  </a:lnTo>
                  <a:lnTo>
                    <a:pt x="137287" y="274967"/>
                  </a:lnTo>
                  <a:lnTo>
                    <a:pt x="117716" y="274967"/>
                  </a:lnTo>
                  <a:lnTo>
                    <a:pt x="117716" y="224853"/>
                  </a:lnTo>
                  <a:lnTo>
                    <a:pt x="139153" y="224853"/>
                  </a:lnTo>
                  <a:lnTo>
                    <a:pt x="143116" y="229984"/>
                  </a:lnTo>
                  <a:lnTo>
                    <a:pt x="143116" y="203225"/>
                  </a:lnTo>
                  <a:lnTo>
                    <a:pt x="130771" y="201549"/>
                  </a:lnTo>
                  <a:lnTo>
                    <a:pt x="92062" y="201549"/>
                  </a:lnTo>
                  <a:lnTo>
                    <a:pt x="92062" y="364705"/>
                  </a:lnTo>
                  <a:lnTo>
                    <a:pt x="117716" y="364705"/>
                  </a:lnTo>
                  <a:lnTo>
                    <a:pt x="117716" y="298272"/>
                  </a:lnTo>
                  <a:lnTo>
                    <a:pt x="126568" y="298272"/>
                  </a:lnTo>
                  <a:lnTo>
                    <a:pt x="134112" y="299389"/>
                  </a:lnTo>
                  <a:lnTo>
                    <a:pt x="139331" y="302958"/>
                  </a:lnTo>
                  <a:lnTo>
                    <a:pt x="142367" y="309384"/>
                  </a:lnTo>
                  <a:lnTo>
                    <a:pt x="143357" y="319011"/>
                  </a:lnTo>
                  <a:lnTo>
                    <a:pt x="143357" y="357949"/>
                  </a:lnTo>
                  <a:lnTo>
                    <a:pt x="144284" y="360514"/>
                  </a:lnTo>
                  <a:lnTo>
                    <a:pt x="145681" y="364705"/>
                  </a:lnTo>
                  <a:lnTo>
                    <a:pt x="171780" y="364705"/>
                  </a:lnTo>
                  <a:close/>
                </a:path>
                <a:path w="626744" h="367029">
                  <a:moveTo>
                    <a:pt x="211416" y="201549"/>
                  </a:moveTo>
                  <a:lnTo>
                    <a:pt x="185775" y="201549"/>
                  </a:lnTo>
                  <a:lnTo>
                    <a:pt x="185775" y="364705"/>
                  </a:lnTo>
                  <a:lnTo>
                    <a:pt x="211416" y="364705"/>
                  </a:lnTo>
                  <a:lnTo>
                    <a:pt x="211416" y="201549"/>
                  </a:lnTo>
                  <a:close/>
                </a:path>
                <a:path w="626744" h="367029">
                  <a:moveTo>
                    <a:pt x="292290" y="1866"/>
                  </a:moveTo>
                  <a:lnTo>
                    <a:pt x="256628" y="1866"/>
                  </a:lnTo>
                  <a:lnTo>
                    <a:pt x="239382" y="117703"/>
                  </a:lnTo>
                  <a:lnTo>
                    <a:pt x="238912" y="117703"/>
                  </a:lnTo>
                  <a:lnTo>
                    <a:pt x="220268" y="1866"/>
                  </a:lnTo>
                  <a:lnTo>
                    <a:pt x="184607" y="1866"/>
                  </a:lnTo>
                  <a:lnTo>
                    <a:pt x="184607" y="165023"/>
                  </a:lnTo>
                  <a:lnTo>
                    <a:pt x="206984" y="165023"/>
                  </a:lnTo>
                  <a:lnTo>
                    <a:pt x="206984" y="49644"/>
                  </a:lnTo>
                  <a:lnTo>
                    <a:pt x="207454" y="49644"/>
                  </a:lnTo>
                  <a:lnTo>
                    <a:pt x="226098" y="165023"/>
                  </a:lnTo>
                  <a:lnTo>
                    <a:pt x="250342" y="165023"/>
                  </a:lnTo>
                  <a:lnTo>
                    <a:pt x="267589" y="48018"/>
                  </a:lnTo>
                  <a:lnTo>
                    <a:pt x="268058" y="48018"/>
                  </a:lnTo>
                  <a:lnTo>
                    <a:pt x="268058" y="165023"/>
                  </a:lnTo>
                  <a:lnTo>
                    <a:pt x="292290" y="165023"/>
                  </a:lnTo>
                  <a:lnTo>
                    <a:pt x="292290" y="1866"/>
                  </a:lnTo>
                  <a:close/>
                </a:path>
                <a:path w="626744" h="367029">
                  <a:moveTo>
                    <a:pt x="304419" y="240703"/>
                  </a:moveTo>
                  <a:lnTo>
                    <a:pt x="301980" y="223278"/>
                  </a:lnTo>
                  <a:lnTo>
                    <a:pt x="294741" y="210400"/>
                  </a:lnTo>
                  <a:lnTo>
                    <a:pt x="282778" y="202425"/>
                  </a:lnTo>
                  <a:lnTo>
                    <a:pt x="266179" y="199682"/>
                  </a:lnTo>
                  <a:lnTo>
                    <a:pt x="249593" y="202425"/>
                  </a:lnTo>
                  <a:lnTo>
                    <a:pt x="237629" y="210400"/>
                  </a:lnTo>
                  <a:lnTo>
                    <a:pt x="230403" y="223278"/>
                  </a:lnTo>
                  <a:lnTo>
                    <a:pt x="227965" y="240703"/>
                  </a:lnTo>
                  <a:lnTo>
                    <a:pt x="227965" y="325539"/>
                  </a:lnTo>
                  <a:lnTo>
                    <a:pt x="230403" y="342963"/>
                  </a:lnTo>
                  <a:lnTo>
                    <a:pt x="237629" y="355841"/>
                  </a:lnTo>
                  <a:lnTo>
                    <a:pt x="249593" y="363829"/>
                  </a:lnTo>
                  <a:lnTo>
                    <a:pt x="266179" y="366572"/>
                  </a:lnTo>
                  <a:lnTo>
                    <a:pt x="282778" y="363829"/>
                  </a:lnTo>
                  <a:lnTo>
                    <a:pt x="294741" y="355841"/>
                  </a:lnTo>
                  <a:lnTo>
                    <a:pt x="301980" y="342963"/>
                  </a:lnTo>
                  <a:lnTo>
                    <a:pt x="304419" y="325539"/>
                  </a:lnTo>
                  <a:lnTo>
                    <a:pt x="304419" y="303872"/>
                  </a:lnTo>
                  <a:lnTo>
                    <a:pt x="280174" y="303872"/>
                  </a:lnTo>
                  <a:lnTo>
                    <a:pt x="280174" y="338836"/>
                  </a:lnTo>
                  <a:lnTo>
                    <a:pt x="275043" y="343027"/>
                  </a:lnTo>
                  <a:lnTo>
                    <a:pt x="258724" y="343027"/>
                  </a:lnTo>
                  <a:lnTo>
                    <a:pt x="253593" y="338836"/>
                  </a:lnTo>
                  <a:lnTo>
                    <a:pt x="253593" y="227418"/>
                  </a:lnTo>
                  <a:lnTo>
                    <a:pt x="258724" y="222986"/>
                  </a:lnTo>
                  <a:lnTo>
                    <a:pt x="275043" y="222986"/>
                  </a:lnTo>
                  <a:lnTo>
                    <a:pt x="280174" y="227418"/>
                  </a:lnTo>
                  <a:lnTo>
                    <a:pt x="280174" y="256552"/>
                  </a:lnTo>
                  <a:lnTo>
                    <a:pt x="304419" y="256552"/>
                  </a:lnTo>
                  <a:lnTo>
                    <a:pt x="304419" y="240703"/>
                  </a:lnTo>
                  <a:close/>
                </a:path>
                <a:path w="626744" h="367029">
                  <a:moveTo>
                    <a:pt x="390194" y="113042"/>
                  </a:moveTo>
                  <a:lnTo>
                    <a:pt x="389140" y="101104"/>
                  </a:lnTo>
                  <a:lnTo>
                    <a:pt x="385914" y="91605"/>
                  </a:lnTo>
                  <a:lnTo>
                    <a:pt x="385787" y="91224"/>
                  </a:lnTo>
                  <a:lnTo>
                    <a:pt x="379869" y="83578"/>
                  </a:lnTo>
                  <a:lnTo>
                    <a:pt x="371081" y="78320"/>
                  </a:lnTo>
                  <a:lnTo>
                    <a:pt x="371081" y="77851"/>
                  </a:lnTo>
                  <a:lnTo>
                    <a:pt x="387629" y="45212"/>
                  </a:lnTo>
                  <a:lnTo>
                    <a:pt x="387629" y="39395"/>
                  </a:lnTo>
                  <a:lnTo>
                    <a:pt x="366776" y="4191"/>
                  </a:lnTo>
                  <a:lnTo>
                    <a:pt x="364553" y="3898"/>
                  </a:lnTo>
                  <a:lnTo>
                    <a:pt x="364553" y="111417"/>
                  </a:lnTo>
                  <a:lnTo>
                    <a:pt x="364553" y="137756"/>
                  </a:lnTo>
                  <a:lnTo>
                    <a:pt x="359892" y="141719"/>
                  </a:lnTo>
                  <a:lnTo>
                    <a:pt x="336575" y="141719"/>
                  </a:lnTo>
                  <a:lnTo>
                    <a:pt x="336575" y="91605"/>
                  </a:lnTo>
                  <a:lnTo>
                    <a:pt x="348005" y="91605"/>
                  </a:lnTo>
                  <a:lnTo>
                    <a:pt x="355511" y="92570"/>
                  </a:lnTo>
                  <a:lnTo>
                    <a:pt x="360641" y="95821"/>
                  </a:lnTo>
                  <a:lnTo>
                    <a:pt x="363601" y="101930"/>
                  </a:lnTo>
                  <a:lnTo>
                    <a:pt x="364553" y="111417"/>
                  </a:lnTo>
                  <a:lnTo>
                    <a:pt x="364553" y="3898"/>
                  </a:lnTo>
                  <a:lnTo>
                    <a:pt x="361988" y="3543"/>
                  </a:lnTo>
                  <a:lnTo>
                    <a:pt x="361988" y="30289"/>
                  </a:lnTo>
                  <a:lnTo>
                    <a:pt x="361988" y="64096"/>
                  </a:lnTo>
                  <a:lnTo>
                    <a:pt x="356158" y="68300"/>
                  </a:lnTo>
                  <a:lnTo>
                    <a:pt x="336575" y="68300"/>
                  </a:lnTo>
                  <a:lnTo>
                    <a:pt x="336575" y="25171"/>
                  </a:lnTo>
                  <a:lnTo>
                    <a:pt x="358025" y="25171"/>
                  </a:lnTo>
                  <a:lnTo>
                    <a:pt x="361988" y="30289"/>
                  </a:lnTo>
                  <a:lnTo>
                    <a:pt x="361988" y="3543"/>
                  </a:lnTo>
                  <a:lnTo>
                    <a:pt x="349643" y="1866"/>
                  </a:lnTo>
                  <a:lnTo>
                    <a:pt x="310934" y="1866"/>
                  </a:lnTo>
                  <a:lnTo>
                    <a:pt x="310934" y="165023"/>
                  </a:lnTo>
                  <a:lnTo>
                    <a:pt x="351256" y="165023"/>
                  </a:lnTo>
                  <a:lnTo>
                    <a:pt x="368160" y="162521"/>
                  </a:lnTo>
                  <a:lnTo>
                    <a:pt x="380339" y="155117"/>
                  </a:lnTo>
                  <a:lnTo>
                    <a:pt x="387718" y="143002"/>
                  </a:lnTo>
                  <a:lnTo>
                    <a:pt x="387908" y="141719"/>
                  </a:lnTo>
                  <a:lnTo>
                    <a:pt x="390194" y="126339"/>
                  </a:lnTo>
                  <a:lnTo>
                    <a:pt x="390194" y="113042"/>
                  </a:lnTo>
                  <a:close/>
                </a:path>
                <a:path w="626744" h="367029">
                  <a:moveTo>
                    <a:pt x="404876" y="201536"/>
                  </a:moveTo>
                  <a:lnTo>
                    <a:pt x="379234" y="201536"/>
                  </a:lnTo>
                  <a:lnTo>
                    <a:pt x="346138" y="272161"/>
                  </a:lnTo>
                  <a:lnTo>
                    <a:pt x="345668" y="272161"/>
                  </a:lnTo>
                  <a:lnTo>
                    <a:pt x="345668" y="201536"/>
                  </a:lnTo>
                  <a:lnTo>
                    <a:pt x="320027" y="201536"/>
                  </a:lnTo>
                  <a:lnTo>
                    <a:pt x="320027" y="364705"/>
                  </a:lnTo>
                  <a:lnTo>
                    <a:pt x="345668" y="364705"/>
                  </a:lnTo>
                  <a:lnTo>
                    <a:pt x="345668" y="314591"/>
                  </a:lnTo>
                  <a:lnTo>
                    <a:pt x="353593" y="299669"/>
                  </a:lnTo>
                  <a:lnTo>
                    <a:pt x="378536" y="364705"/>
                  </a:lnTo>
                  <a:lnTo>
                    <a:pt x="404876" y="364705"/>
                  </a:lnTo>
                  <a:lnTo>
                    <a:pt x="369214" y="274269"/>
                  </a:lnTo>
                  <a:lnTo>
                    <a:pt x="404876" y="201536"/>
                  </a:lnTo>
                  <a:close/>
                </a:path>
                <a:path w="626744" h="367029">
                  <a:moveTo>
                    <a:pt x="485292" y="165023"/>
                  </a:moveTo>
                  <a:lnTo>
                    <a:pt x="482727" y="158953"/>
                  </a:lnTo>
                  <a:lnTo>
                    <a:pt x="482485" y="153136"/>
                  </a:lnTo>
                  <a:lnTo>
                    <a:pt x="482434" y="119341"/>
                  </a:lnTo>
                  <a:lnTo>
                    <a:pt x="481634" y="108229"/>
                  </a:lnTo>
                  <a:lnTo>
                    <a:pt x="478840" y="98590"/>
                  </a:lnTo>
                  <a:lnTo>
                    <a:pt x="478790" y="98412"/>
                  </a:lnTo>
                  <a:lnTo>
                    <a:pt x="473544" y="90792"/>
                  </a:lnTo>
                  <a:lnTo>
                    <a:pt x="465480" y="85534"/>
                  </a:lnTo>
                  <a:lnTo>
                    <a:pt x="465480" y="85077"/>
                  </a:lnTo>
                  <a:lnTo>
                    <a:pt x="472922" y="80035"/>
                  </a:lnTo>
                  <a:lnTo>
                    <a:pt x="476415" y="75285"/>
                  </a:lnTo>
                  <a:lnTo>
                    <a:pt x="478155" y="72923"/>
                  </a:lnTo>
                  <a:lnTo>
                    <a:pt x="481241" y="63665"/>
                  </a:lnTo>
                  <a:lnTo>
                    <a:pt x="482257" y="52209"/>
                  </a:lnTo>
                  <a:lnTo>
                    <a:pt x="482257" y="39395"/>
                  </a:lnTo>
                  <a:lnTo>
                    <a:pt x="461416" y="4191"/>
                  </a:lnTo>
                  <a:lnTo>
                    <a:pt x="456615" y="3543"/>
                  </a:lnTo>
                  <a:lnTo>
                    <a:pt x="456615" y="30302"/>
                  </a:lnTo>
                  <a:lnTo>
                    <a:pt x="456615" y="71081"/>
                  </a:lnTo>
                  <a:lnTo>
                    <a:pt x="450799" y="75285"/>
                  </a:lnTo>
                  <a:lnTo>
                    <a:pt x="431215" y="75285"/>
                  </a:lnTo>
                  <a:lnTo>
                    <a:pt x="431215" y="25171"/>
                  </a:lnTo>
                  <a:lnTo>
                    <a:pt x="452653" y="25171"/>
                  </a:lnTo>
                  <a:lnTo>
                    <a:pt x="456615" y="30302"/>
                  </a:lnTo>
                  <a:lnTo>
                    <a:pt x="456615" y="3543"/>
                  </a:lnTo>
                  <a:lnTo>
                    <a:pt x="444271" y="1866"/>
                  </a:lnTo>
                  <a:lnTo>
                    <a:pt x="405574" y="1866"/>
                  </a:lnTo>
                  <a:lnTo>
                    <a:pt x="405574" y="165023"/>
                  </a:lnTo>
                  <a:lnTo>
                    <a:pt x="431215" y="165023"/>
                  </a:lnTo>
                  <a:lnTo>
                    <a:pt x="431215" y="98590"/>
                  </a:lnTo>
                  <a:lnTo>
                    <a:pt x="440067" y="98590"/>
                  </a:lnTo>
                  <a:lnTo>
                    <a:pt x="447611" y="99707"/>
                  </a:lnTo>
                  <a:lnTo>
                    <a:pt x="452831" y="103289"/>
                  </a:lnTo>
                  <a:lnTo>
                    <a:pt x="455879" y="109702"/>
                  </a:lnTo>
                  <a:lnTo>
                    <a:pt x="456857" y="119341"/>
                  </a:lnTo>
                  <a:lnTo>
                    <a:pt x="456857" y="158267"/>
                  </a:lnTo>
                  <a:lnTo>
                    <a:pt x="457784" y="160832"/>
                  </a:lnTo>
                  <a:lnTo>
                    <a:pt x="459181" y="165023"/>
                  </a:lnTo>
                  <a:lnTo>
                    <a:pt x="485292" y="165023"/>
                  </a:lnTo>
                  <a:close/>
                </a:path>
                <a:path w="626744" h="367029">
                  <a:moveTo>
                    <a:pt x="486448" y="201536"/>
                  </a:moveTo>
                  <a:lnTo>
                    <a:pt x="416521" y="201536"/>
                  </a:lnTo>
                  <a:lnTo>
                    <a:pt x="416521" y="364693"/>
                  </a:lnTo>
                  <a:lnTo>
                    <a:pt x="486448" y="364693"/>
                  </a:lnTo>
                  <a:lnTo>
                    <a:pt x="486448" y="341388"/>
                  </a:lnTo>
                  <a:lnTo>
                    <a:pt x="442175" y="341388"/>
                  </a:lnTo>
                  <a:lnTo>
                    <a:pt x="442175" y="293611"/>
                  </a:lnTo>
                  <a:lnTo>
                    <a:pt x="477367" y="293611"/>
                  </a:lnTo>
                  <a:lnTo>
                    <a:pt x="477367" y="270306"/>
                  </a:lnTo>
                  <a:lnTo>
                    <a:pt x="442175" y="270306"/>
                  </a:lnTo>
                  <a:lnTo>
                    <a:pt x="442175" y="224853"/>
                  </a:lnTo>
                  <a:lnTo>
                    <a:pt x="486448" y="224853"/>
                  </a:lnTo>
                  <a:lnTo>
                    <a:pt x="486448" y="201536"/>
                  </a:lnTo>
                  <a:close/>
                </a:path>
                <a:path w="626744" h="367029">
                  <a:moveTo>
                    <a:pt x="524916" y="1866"/>
                  </a:moveTo>
                  <a:lnTo>
                    <a:pt x="499275" y="1866"/>
                  </a:lnTo>
                  <a:lnTo>
                    <a:pt x="499275" y="165023"/>
                  </a:lnTo>
                  <a:lnTo>
                    <a:pt x="524916" y="165023"/>
                  </a:lnTo>
                  <a:lnTo>
                    <a:pt x="524916" y="1866"/>
                  </a:lnTo>
                  <a:close/>
                </a:path>
                <a:path w="626744" h="367029">
                  <a:moveTo>
                    <a:pt x="574090" y="201549"/>
                  </a:moveTo>
                  <a:lnTo>
                    <a:pt x="494842" y="201549"/>
                  </a:lnTo>
                  <a:lnTo>
                    <a:pt x="494842" y="224409"/>
                  </a:lnTo>
                  <a:lnTo>
                    <a:pt x="521652" y="224409"/>
                  </a:lnTo>
                  <a:lnTo>
                    <a:pt x="521652" y="364109"/>
                  </a:lnTo>
                  <a:lnTo>
                    <a:pt x="547293" y="364109"/>
                  </a:lnTo>
                  <a:lnTo>
                    <a:pt x="547293" y="224409"/>
                  </a:lnTo>
                  <a:lnTo>
                    <a:pt x="574090" y="224409"/>
                  </a:lnTo>
                  <a:lnTo>
                    <a:pt x="574090" y="201549"/>
                  </a:lnTo>
                  <a:close/>
                </a:path>
                <a:path w="626744" h="367029">
                  <a:moveTo>
                    <a:pt x="626541" y="165023"/>
                  </a:moveTo>
                  <a:lnTo>
                    <a:pt x="621804" y="135420"/>
                  </a:lnTo>
                  <a:lnTo>
                    <a:pt x="618261" y="113284"/>
                  </a:lnTo>
                  <a:lnTo>
                    <a:pt x="605053" y="30772"/>
                  </a:lnTo>
                  <a:lnTo>
                    <a:pt x="600430" y="1866"/>
                  </a:lnTo>
                  <a:lnTo>
                    <a:pt x="592734" y="1866"/>
                  </a:lnTo>
                  <a:lnTo>
                    <a:pt x="592734" y="113284"/>
                  </a:lnTo>
                  <a:lnTo>
                    <a:pt x="568032" y="113284"/>
                  </a:lnTo>
                  <a:lnTo>
                    <a:pt x="580161" y="30772"/>
                  </a:lnTo>
                  <a:lnTo>
                    <a:pt x="580618" y="30772"/>
                  </a:lnTo>
                  <a:lnTo>
                    <a:pt x="592734" y="113284"/>
                  </a:lnTo>
                  <a:lnTo>
                    <a:pt x="592734" y="1866"/>
                  </a:lnTo>
                  <a:lnTo>
                    <a:pt x="562902" y="1866"/>
                  </a:lnTo>
                  <a:lnTo>
                    <a:pt x="536803" y="165023"/>
                  </a:lnTo>
                  <a:lnTo>
                    <a:pt x="560349" y="165023"/>
                  </a:lnTo>
                  <a:lnTo>
                    <a:pt x="564769" y="135420"/>
                  </a:lnTo>
                  <a:lnTo>
                    <a:pt x="596239" y="135420"/>
                  </a:lnTo>
                  <a:lnTo>
                    <a:pt x="600659" y="165023"/>
                  </a:lnTo>
                  <a:lnTo>
                    <a:pt x="626541" y="165023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96939" y="9888758"/>
              <a:ext cx="90374" cy="64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509426" y="10153618"/>
              <a:ext cx="716915" cy="284480"/>
            </a:xfrm>
            <a:custGeom>
              <a:avLst/>
              <a:gdLst/>
              <a:ahLst/>
              <a:cxnLst/>
              <a:rect l="l" t="t" r="r" b="b"/>
              <a:pathLst>
                <a:path w="716915" h="284479">
                  <a:moveTo>
                    <a:pt x="675360" y="156502"/>
                  </a:moveTo>
                  <a:lnTo>
                    <a:pt x="613003" y="158991"/>
                  </a:lnTo>
                  <a:lnTo>
                    <a:pt x="554939" y="185381"/>
                  </a:lnTo>
                  <a:lnTo>
                    <a:pt x="551662" y="187731"/>
                  </a:lnTo>
                  <a:lnTo>
                    <a:pt x="528256" y="199466"/>
                  </a:lnTo>
                  <a:lnTo>
                    <a:pt x="502983" y="203352"/>
                  </a:lnTo>
                  <a:lnTo>
                    <a:pt x="477723" y="199377"/>
                  </a:lnTo>
                  <a:lnTo>
                    <a:pt x="454355" y="187579"/>
                  </a:lnTo>
                  <a:lnTo>
                    <a:pt x="451789" y="185712"/>
                  </a:lnTo>
                  <a:lnTo>
                    <a:pt x="405714" y="162433"/>
                  </a:lnTo>
                  <a:lnTo>
                    <a:pt x="355930" y="154609"/>
                  </a:lnTo>
                  <a:lnTo>
                    <a:pt x="306108" y="162267"/>
                  </a:lnTo>
                  <a:lnTo>
                    <a:pt x="259956" y="185381"/>
                  </a:lnTo>
                  <a:lnTo>
                    <a:pt x="256679" y="187731"/>
                  </a:lnTo>
                  <a:lnTo>
                    <a:pt x="233273" y="199466"/>
                  </a:lnTo>
                  <a:lnTo>
                    <a:pt x="207987" y="203352"/>
                  </a:lnTo>
                  <a:lnTo>
                    <a:pt x="182727" y="199377"/>
                  </a:lnTo>
                  <a:lnTo>
                    <a:pt x="159359" y="187579"/>
                  </a:lnTo>
                  <a:lnTo>
                    <a:pt x="132016" y="171665"/>
                  </a:lnTo>
                  <a:lnTo>
                    <a:pt x="102628" y="161480"/>
                  </a:lnTo>
                  <a:lnTo>
                    <a:pt x="72097" y="156997"/>
                  </a:lnTo>
                  <a:lnTo>
                    <a:pt x="41313" y="158216"/>
                  </a:lnTo>
                  <a:lnTo>
                    <a:pt x="58280" y="184531"/>
                  </a:lnTo>
                  <a:lnTo>
                    <a:pt x="97967" y="234823"/>
                  </a:lnTo>
                  <a:lnTo>
                    <a:pt x="164744" y="278460"/>
                  </a:lnTo>
                  <a:lnTo>
                    <a:pt x="212458" y="284251"/>
                  </a:lnTo>
                  <a:lnTo>
                    <a:pt x="259880" y="275945"/>
                  </a:lnTo>
                  <a:lnTo>
                    <a:pt x="303822" y="253542"/>
                  </a:lnTo>
                  <a:lnTo>
                    <a:pt x="307098" y="251193"/>
                  </a:lnTo>
                  <a:lnTo>
                    <a:pt x="330504" y="239458"/>
                  </a:lnTo>
                  <a:lnTo>
                    <a:pt x="355777" y="235585"/>
                  </a:lnTo>
                  <a:lnTo>
                    <a:pt x="381038" y="239547"/>
                  </a:lnTo>
                  <a:lnTo>
                    <a:pt x="404406" y="251358"/>
                  </a:lnTo>
                  <a:lnTo>
                    <a:pt x="406984" y="253212"/>
                  </a:lnTo>
                  <a:lnTo>
                    <a:pt x="453047" y="276491"/>
                  </a:lnTo>
                  <a:lnTo>
                    <a:pt x="502843" y="284314"/>
                  </a:lnTo>
                  <a:lnTo>
                    <a:pt x="552665" y="276669"/>
                  </a:lnTo>
                  <a:lnTo>
                    <a:pt x="598805" y="253542"/>
                  </a:lnTo>
                  <a:lnTo>
                    <a:pt x="600227" y="252526"/>
                  </a:lnTo>
                  <a:lnTo>
                    <a:pt x="621220" y="229603"/>
                  </a:lnTo>
                  <a:lnTo>
                    <a:pt x="640956" y="205892"/>
                  </a:lnTo>
                  <a:lnTo>
                    <a:pt x="659117" y="181495"/>
                  </a:lnTo>
                  <a:lnTo>
                    <a:pt x="675360" y="156502"/>
                  </a:lnTo>
                  <a:close/>
                </a:path>
                <a:path w="716915" h="284479">
                  <a:moveTo>
                    <a:pt x="716305" y="13754"/>
                  </a:moveTo>
                  <a:lnTo>
                    <a:pt x="675767" y="1968"/>
                  </a:lnTo>
                  <a:lnTo>
                    <a:pt x="633945" y="863"/>
                  </a:lnTo>
                  <a:lnTo>
                    <a:pt x="592963" y="10464"/>
                  </a:lnTo>
                  <a:lnTo>
                    <a:pt x="554939" y="30772"/>
                  </a:lnTo>
                  <a:lnTo>
                    <a:pt x="551662" y="33121"/>
                  </a:lnTo>
                  <a:lnTo>
                    <a:pt x="528256" y="44856"/>
                  </a:lnTo>
                  <a:lnTo>
                    <a:pt x="502983" y="48742"/>
                  </a:lnTo>
                  <a:lnTo>
                    <a:pt x="477723" y="44767"/>
                  </a:lnTo>
                  <a:lnTo>
                    <a:pt x="454355" y="32969"/>
                  </a:lnTo>
                  <a:lnTo>
                    <a:pt x="451789" y="31102"/>
                  </a:lnTo>
                  <a:lnTo>
                    <a:pt x="405714" y="7823"/>
                  </a:lnTo>
                  <a:lnTo>
                    <a:pt x="355930" y="0"/>
                  </a:lnTo>
                  <a:lnTo>
                    <a:pt x="306108" y="7645"/>
                  </a:lnTo>
                  <a:lnTo>
                    <a:pt x="259956" y="30772"/>
                  </a:lnTo>
                  <a:lnTo>
                    <a:pt x="256679" y="33121"/>
                  </a:lnTo>
                  <a:lnTo>
                    <a:pt x="233273" y="44856"/>
                  </a:lnTo>
                  <a:lnTo>
                    <a:pt x="207987" y="48742"/>
                  </a:lnTo>
                  <a:lnTo>
                    <a:pt x="182727" y="44767"/>
                  </a:lnTo>
                  <a:lnTo>
                    <a:pt x="159359" y="32969"/>
                  </a:lnTo>
                  <a:lnTo>
                    <a:pt x="122047" y="12890"/>
                  </a:lnTo>
                  <a:lnTo>
                    <a:pt x="81584" y="3175"/>
                  </a:lnTo>
                  <a:lnTo>
                    <a:pt x="40170" y="3784"/>
                  </a:lnTo>
                  <a:lnTo>
                    <a:pt x="0" y="14681"/>
                  </a:lnTo>
                  <a:lnTo>
                    <a:pt x="0" y="24498"/>
                  </a:lnTo>
                  <a:lnTo>
                    <a:pt x="901" y="43421"/>
                  </a:lnTo>
                  <a:lnTo>
                    <a:pt x="3517" y="62230"/>
                  </a:lnTo>
                  <a:lnTo>
                    <a:pt x="7747" y="80886"/>
                  </a:lnTo>
                  <a:lnTo>
                    <a:pt x="13474" y="99364"/>
                  </a:lnTo>
                  <a:lnTo>
                    <a:pt x="36944" y="87198"/>
                  </a:lnTo>
                  <a:lnTo>
                    <a:pt x="62598" y="82994"/>
                  </a:lnTo>
                  <a:lnTo>
                    <a:pt x="88315" y="86779"/>
                  </a:lnTo>
                  <a:lnTo>
                    <a:pt x="158064" y="121881"/>
                  </a:lnTo>
                  <a:lnTo>
                    <a:pt x="207848" y="129705"/>
                  </a:lnTo>
                  <a:lnTo>
                    <a:pt x="257670" y="122059"/>
                  </a:lnTo>
                  <a:lnTo>
                    <a:pt x="303822" y="98933"/>
                  </a:lnTo>
                  <a:lnTo>
                    <a:pt x="307098" y="96583"/>
                  </a:lnTo>
                  <a:lnTo>
                    <a:pt x="330504" y="84848"/>
                  </a:lnTo>
                  <a:lnTo>
                    <a:pt x="355777" y="80975"/>
                  </a:lnTo>
                  <a:lnTo>
                    <a:pt x="381038" y="84937"/>
                  </a:lnTo>
                  <a:lnTo>
                    <a:pt x="404406" y="96735"/>
                  </a:lnTo>
                  <a:lnTo>
                    <a:pt x="406984" y="98602"/>
                  </a:lnTo>
                  <a:lnTo>
                    <a:pt x="453047" y="121881"/>
                  </a:lnTo>
                  <a:lnTo>
                    <a:pt x="502843" y="129705"/>
                  </a:lnTo>
                  <a:lnTo>
                    <a:pt x="552665" y="122059"/>
                  </a:lnTo>
                  <a:lnTo>
                    <a:pt x="598805" y="98933"/>
                  </a:lnTo>
                  <a:lnTo>
                    <a:pt x="602094" y="96583"/>
                  </a:lnTo>
                  <a:lnTo>
                    <a:pt x="625500" y="84848"/>
                  </a:lnTo>
                  <a:lnTo>
                    <a:pt x="650773" y="80975"/>
                  </a:lnTo>
                  <a:lnTo>
                    <a:pt x="676033" y="84937"/>
                  </a:lnTo>
                  <a:lnTo>
                    <a:pt x="699401" y="96748"/>
                  </a:lnTo>
                  <a:lnTo>
                    <a:pt x="702906" y="99275"/>
                  </a:lnTo>
                  <a:lnTo>
                    <a:pt x="708596" y="81343"/>
                  </a:lnTo>
                  <a:lnTo>
                    <a:pt x="712812" y="63296"/>
                  </a:lnTo>
                  <a:lnTo>
                    <a:pt x="715416" y="45173"/>
                  </a:lnTo>
                  <a:lnTo>
                    <a:pt x="716305" y="27000"/>
                  </a:lnTo>
                  <a:lnTo>
                    <a:pt x="716305" y="13754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48567" y="10469720"/>
              <a:ext cx="235490" cy="12423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509431" y="9677846"/>
              <a:ext cx="716915" cy="445134"/>
            </a:xfrm>
            <a:custGeom>
              <a:avLst/>
              <a:gdLst/>
              <a:ahLst/>
              <a:cxnLst/>
              <a:rect l="l" t="t" r="r" b="b"/>
              <a:pathLst>
                <a:path w="716915" h="445134">
                  <a:moveTo>
                    <a:pt x="335260" y="399515"/>
                  </a:moveTo>
                  <a:lnTo>
                    <a:pt x="81579" y="399515"/>
                  </a:lnTo>
                  <a:lnTo>
                    <a:pt x="122045" y="409229"/>
                  </a:lnTo>
                  <a:lnTo>
                    <a:pt x="159366" y="429306"/>
                  </a:lnTo>
                  <a:lnTo>
                    <a:pt x="182737" y="441115"/>
                  </a:lnTo>
                  <a:lnTo>
                    <a:pt x="207996" y="445080"/>
                  </a:lnTo>
                  <a:lnTo>
                    <a:pt x="233267" y="441200"/>
                  </a:lnTo>
                  <a:lnTo>
                    <a:pt x="256672" y="429473"/>
                  </a:lnTo>
                  <a:lnTo>
                    <a:pt x="259950" y="427117"/>
                  </a:lnTo>
                  <a:lnTo>
                    <a:pt x="306099" y="403993"/>
                  </a:lnTo>
                  <a:lnTo>
                    <a:pt x="335260" y="399515"/>
                  </a:lnTo>
                  <a:close/>
                </a:path>
                <a:path w="716915" h="445134">
                  <a:moveTo>
                    <a:pt x="716313" y="396342"/>
                  </a:moveTo>
                  <a:lnTo>
                    <a:pt x="355919" y="396342"/>
                  </a:lnTo>
                  <a:lnTo>
                    <a:pt x="405714" y="404160"/>
                  </a:lnTo>
                  <a:lnTo>
                    <a:pt x="451787" y="427442"/>
                  </a:lnTo>
                  <a:lnTo>
                    <a:pt x="454363" y="429306"/>
                  </a:lnTo>
                  <a:lnTo>
                    <a:pt x="477727" y="441115"/>
                  </a:lnTo>
                  <a:lnTo>
                    <a:pt x="502984" y="445080"/>
                  </a:lnTo>
                  <a:lnTo>
                    <a:pt x="528257" y="441200"/>
                  </a:lnTo>
                  <a:lnTo>
                    <a:pt x="551669" y="429473"/>
                  </a:lnTo>
                  <a:lnTo>
                    <a:pt x="554946" y="427117"/>
                  </a:lnTo>
                  <a:lnTo>
                    <a:pt x="592958" y="406810"/>
                  </a:lnTo>
                  <a:lnTo>
                    <a:pt x="633941" y="397209"/>
                  </a:lnTo>
                  <a:lnTo>
                    <a:pt x="716313" y="397209"/>
                  </a:lnTo>
                  <a:lnTo>
                    <a:pt x="716313" y="396342"/>
                  </a:lnTo>
                  <a:close/>
                </a:path>
                <a:path w="716915" h="445134">
                  <a:moveTo>
                    <a:pt x="697151" y="0"/>
                  </a:moveTo>
                  <a:lnTo>
                    <a:pt x="19161" y="0"/>
                  </a:lnTo>
                  <a:lnTo>
                    <a:pt x="11701" y="1505"/>
                  </a:lnTo>
                  <a:lnTo>
                    <a:pt x="5611" y="5609"/>
                  </a:lnTo>
                  <a:lnTo>
                    <a:pt x="1505" y="11697"/>
                  </a:lnTo>
                  <a:lnTo>
                    <a:pt x="0" y="19151"/>
                  </a:lnTo>
                  <a:lnTo>
                    <a:pt x="0" y="411024"/>
                  </a:lnTo>
                  <a:lnTo>
                    <a:pt x="40166" y="400126"/>
                  </a:lnTo>
                  <a:lnTo>
                    <a:pt x="81579" y="399515"/>
                  </a:lnTo>
                  <a:lnTo>
                    <a:pt x="335260" y="399515"/>
                  </a:lnTo>
                  <a:lnTo>
                    <a:pt x="355919" y="396342"/>
                  </a:lnTo>
                  <a:lnTo>
                    <a:pt x="716313" y="396342"/>
                  </a:lnTo>
                  <a:lnTo>
                    <a:pt x="716313" y="347539"/>
                  </a:lnTo>
                  <a:lnTo>
                    <a:pt x="313445" y="347539"/>
                  </a:lnTo>
                  <a:lnTo>
                    <a:pt x="326335" y="289509"/>
                  </a:lnTo>
                  <a:lnTo>
                    <a:pt x="281802" y="250138"/>
                  </a:lnTo>
                  <a:lnTo>
                    <a:pt x="340973" y="244474"/>
                  </a:lnTo>
                  <a:lnTo>
                    <a:pt x="350399" y="222768"/>
                  </a:lnTo>
                  <a:lnTo>
                    <a:pt x="108949" y="222768"/>
                  </a:lnTo>
                  <a:lnTo>
                    <a:pt x="121839" y="164738"/>
                  </a:lnTo>
                  <a:lnTo>
                    <a:pt x="77306" y="125378"/>
                  </a:lnTo>
                  <a:lnTo>
                    <a:pt x="136477" y="119703"/>
                  </a:lnTo>
                  <a:lnTo>
                    <a:pt x="160152" y="65181"/>
                  </a:lnTo>
                  <a:lnTo>
                    <a:pt x="716313" y="65181"/>
                  </a:lnTo>
                  <a:lnTo>
                    <a:pt x="716313" y="19151"/>
                  </a:lnTo>
                  <a:lnTo>
                    <a:pt x="714807" y="11697"/>
                  </a:lnTo>
                  <a:lnTo>
                    <a:pt x="710702" y="5609"/>
                  </a:lnTo>
                  <a:lnTo>
                    <a:pt x="704611" y="1505"/>
                  </a:lnTo>
                  <a:lnTo>
                    <a:pt x="697151" y="0"/>
                  </a:lnTo>
                  <a:close/>
                </a:path>
                <a:path w="716915" h="445134">
                  <a:moveTo>
                    <a:pt x="716313" y="397209"/>
                  </a:moveTo>
                  <a:lnTo>
                    <a:pt x="633941" y="397209"/>
                  </a:lnTo>
                  <a:lnTo>
                    <a:pt x="675768" y="398306"/>
                  </a:lnTo>
                  <a:lnTo>
                    <a:pt x="716313" y="410092"/>
                  </a:lnTo>
                  <a:lnTo>
                    <a:pt x="716313" y="397209"/>
                  </a:lnTo>
                  <a:close/>
                </a:path>
                <a:path w="716915" h="445134">
                  <a:moveTo>
                    <a:pt x="364648" y="317341"/>
                  </a:moveTo>
                  <a:lnTo>
                    <a:pt x="313445" y="347539"/>
                  </a:lnTo>
                  <a:lnTo>
                    <a:pt x="415851" y="347539"/>
                  </a:lnTo>
                  <a:lnTo>
                    <a:pt x="364648" y="317341"/>
                  </a:lnTo>
                  <a:close/>
                </a:path>
                <a:path w="716915" h="445134">
                  <a:moveTo>
                    <a:pt x="515912" y="189952"/>
                  </a:moveTo>
                  <a:lnTo>
                    <a:pt x="364648" y="189952"/>
                  </a:lnTo>
                  <a:lnTo>
                    <a:pt x="388323" y="244474"/>
                  </a:lnTo>
                  <a:lnTo>
                    <a:pt x="447494" y="250138"/>
                  </a:lnTo>
                  <a:lnTo>
                    <a:pt x="402961" y="289509"/>
                  </a:lnTo>
                  <a:lnTo>
                    <a:pt x="415851" y="347539"/>
                  </a:lnTo>
                  <a:lnTo>
                    <a:pt x="716313" y="347539"/>
                  </a:lnTo>
                  <a:lnTo>
                    <a:pt x="716313" y="222768"/>
                  </a:lnTo>
                  <a:lnTo>
                    <a:pt x="508623" y="222768"/>
                  </a:lnTo>
                  <a:lnTo>
                    <a:pt x="515912" y="189952"/>
                  </a:lnTo>
                  <a:close/>
                </a:path>
                <a:path w="716915" h="445134">
                  <a:moveTo>
                    <a:pt x="160152" y="192580"/>
                  </a:moveTo>
                  <a:lnTo>
                    <a:pt x="108949" y="222768"/>
                  </a:lnTo>
                  <a:lnTo>
                    <a:pt x="211354" y="222768"/>
                  </a:lnTo>
                  <a:lnTo>
                    <a:pt x="160152" y="192580"/>
                  </a:lnTo>
                  <a:close/>
                </a:path>
                <a:path w="716915" h="445134">
                  <a:moveTo>
                    <a:pt x="559825" y="65181"/>
                  </a:moveTo>
                  <a:lnTo>
                    <a:pt x="160152" y="65181"/>
                  </a:lnTo>
                  <a:lnTo>
                    <a:pt x="183837" y="119703"/>
                  </a:lnTo>
                  <a:lnTo>
                    <a:pt x="242997" y="125378"/>
                  </a:lnTo>
                  <a:lnTo>
                    <a:pt x="198465" y="164738"/>
                  </a:lnTo>
                  <a:lnTo>
                    <a:pt x="211354" y="222768"/>
                  </a:lnTo>
                  <a:lnTo>
                    <a:pt x="350399" y="222768"/>
                  </a:lnTo>
                  <a:lnTo>
                    <a:pt x="364648" y="189952"/>
                  </a:lnTo>
                  <a:lnTo>
                    <a:pt x="515912" y="189952"/>
                  </a:lnTo>
                  <a:lnTo>
                    <a:pt x="521512" y="164738"/>
                  </a:lnTo>
                  <a:lnTo>
                    <a:pt x="476980" y="125378"/>
                  </a:lnTo>
                  <a:lnTo>
                    <a:pt x="536140" y="119703"/>
                  </a:lnTo>
                  <a:lnTo>
                    <a:pt x="559825" y="65181"/>
                  </a:lnTo>
                  <a:close/>
                </a:path>
                <a:path w="716915" h="445134">
                  <a:moveTo>
                    <a:pt x="559825" y="192580"/>
                  </a:moveTo>
                  <a:lnTo>
                    <a:pt x="508623" y="222768"/>
                  </a:lnTo>
                  <a:lnTo>
                    <a:pt x="611028" y="222768"/>
                  </a:lnTo>
                  <a:lnTo>
                    <a:pt x="559825" y="192580"/>
                  </a:lnTo>
                  <a:close/>
                </a:path>
                <a:path w="716915" h="445134">
                  <a:moveTo>
                    <a:pt x="716313" y="65181"/>
                  </a:moveTo>
                  <a:lnTo>
                    <a:pt x="559825" y="65181"/>
                  </a:lnTo>
                  <a:lnTo>
                    <a:pt x="583500" y="119703"/>
                  </a:lnTo>
                  <a:lnTo>
                    <a:pt x="642671" y="125378"/>
                  </a:lnTo>
                  <a:lnTo>
                    <a:pt x="598128" y="164738"/>
                  </a:lnTo>
                  <a:lnTo>
                    <a:pt x="611028" y="222768"/>
                  </a:lnTo>
                  <a:lnTo>
                    <a:pt x="716313" y="222768"/>
                  </a:lnTo>
                  <a:lnTo>
                    <a:pt x="716313" y="65181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32524" y="5486283"/>
              <a:ext cx="5061712" cy="50617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29579" y="6534098"/>
              <a:ext cx="973912" cy="41484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8133616" y="3029764"/>
              <a:ext cx="1765300" cy="1480820"/>
            </a:xfrm>
            <a:custGeom>
              <a:avLst/>
              <a:gdLst/>
              <a:ahLst/>
              <a:cxnLst/>
              <a:rect l="l" t="t" r="r" b="b"/>
              <a:pathLst>
                <a:path w="1765300" h="1480820">
                  <a:moveTo>
                    <a:pt x="72982" y="1480771"/>
                  </a:moveTo>
                  <a:lnTo>
                    <a:pt x="0" y="1061188"/>
                  </a:lnTo>
                  <a:lnTo>
                    <a:pt x="20269" y="828108"/>
                  </a:lnTo>
                  <a:lnTo>
                    <a:pt x="173929" y="697633"/>
                  </a:lnTo>
                  <a:lnTo>
                    <a:pt x="501116" y="585866"/>
                  </a:lnTo>
                  <a:lnTo>
                    <a:pt x="561917" y="567192"/>
                  </a:lnTo>
                  <a:lnTo>
                    <a:pt x="622177" y="548411"/>
                  </a:lnTo>
                  <a:lnTo>
                    <a:pt x="681822" y="529518"/>
                  </a:lnTo>
                  <a:lnTo>
                    <a:pt x="740781" y="510506"/>
                  </a:lnTo>
                  <a:lnTo>
                    <a:pt x="798979" y="491366"/>
                  </a:lnTo>
                  <a:lnTo>
                    <a:pt x="856344" y="472093"/>
                  </a:lnTo>
                  <a:lnTo>
                    <a:pt x="912803" y="452679"/>
                  </a:lnTo>
                  <a:lnTo>
                    <a:pt x="968283" y="433117"/>
                  </a:lnTo>
                  <a:lnTo>
                    <a:pt x="1022710" y="413400"/>
                  </a:lnTo>
                  <a:lnTo>
                    <a:pt x="1076013" y="393522"/>
                  </a:lnTo>
                  <a:lnTo>
                    <a:pt x="1128116" y="373474"/>
                  </a:lnTo>
                  <a:lnTo>
                    <a:pt x="1178949" y="353251"/>
                  </a:lnTo>
                  <a:lnTo>
                    <a:pt x="1228437" y="332844"/>
                  </a:lnTo>
                  <a:lnTo>
                    <a:pt x="1276507" y="312248"/>
                  </a:lnTo>
                  <a:lnTo>
                    <a:pt x="1323087" y="291454"/>
                  </a:lnTo>
                  <a:lnTo>
                    <a:pt x="1368104" y="270456"/>
                  </a:lnTo>
                  <a:lnTo>
                    <a:pt x="1411484" y="249247"/>
                  </a:lnTo>
                  <a:lnTo>
                    <a:pt x="1453154" y="227820"/>
                  </a:lnTo>
                  <a:lnTo>
                    <a:pt x="1493042" y="206168"/>
                  </a:lnTo>
                  <a:lnTo>
                    <a:pt x="1531075" y="184283"/>
                  </a:lnTo>
                  <a:lnTo>
                    <a:pt x="1567178" y="162159"/>
                  </a:lnTo>
                  <a:lnTo>
                    <a:pt x="1601280" y="139789"/>
                  </a:lnTo>
                  <a:lnTo>
                    <a:pt x="1633308" y="117165"/>
                  </a:lnTo>
                  <a:lnTo>
                    <a:pt x="1690846" y="71130"/>
                  </a:lnTo>
                  <a:lnTo>
                    <a:pt x="1739210" y="23996"/>
                  </a:lnTo>
                  <a:lnTo>
                    <a:pt x="1759769" y="0"/>
                  </a:lnTo>
                  <a:lnTo>
                    <a:pt x="1759970" y="3623"/>
                  </a:lnTo>
                  <a:lnTo>
                    <a:pt x="1760506" y="10016"/>
                  </a:lnTo>
                  <a:lnTo>
                    <a:pt x="1761270" y="19045"/>
                  </a:lnTo>
                  <a:lnTo>
                    <a:pt x="1762160" y="30579"/>
                  </a:lnTo>
                  <a:lnTo>
                    <a:pt x="1763069" y="44483"/>
                  </a:lnTo>
                  <a:lnTo>
                    <a:pt x="1763894" y="60626"/>
                  </a:lnTo>
                  <a:lnTo>
                    <a:pt x="1764530" y="78875"/>
                  </a:lnTo>
                  <a:lnTo>
                    <a:pt x="1764872" y="99099"/>
                  </a:lnTo>
                  <a:lnTo>
                    <a:pt x="1764816" y="121163"/>
                  </a:lnTo>
                  <a:lnTo>
                    <a:pt x="1763091" y="170285"/>
                  </a:lnTo>
                  <a:lnTo>
                    <a:pt x="1758520" y="225182"/>
                  </a:lnTo>
                  <a:lnTo>
                    <a:pt x="1750265" y="284794"/>
                  </a:lnTo>
                  <a:lnTo>
                    <a:pt x="1737489" y="348059"/>
                  </a:lnTo>
                  <a:lnTo>
                    <a:pt x="1719357" y="413918"/>
                  </a:lnTo>
                  <a:lnTo>
                    <a:pt x="1695033" y="481312"/>
                  </a:lnTo>
                  <a:lnTo>
                    <a:pt x="1663679" y="549178"/>
                  </a:lnTo>
                  <a:lnTo>
                    <a:pt x="1645104" y="582958"/>
                  </a:lnTo>
                  <a:lnTo>
                    <a:pt x="1624459" y="616459"/>
                  </a:lnTo>
                  <a:lnTo>
                    <a:pt x="1601638" y="649547"/>
                  </a:lnTo>
                  <a:lnTo>
                    <a:pt x="1576537" y="682092"/>
                  </a:lnTo>
                  <a:lnTo>
                    <a:pt x="1549052" y="713960"/>
                  </a:lnTo>
                  <a:lnTo>
                    <a:pt x="1519077" y="745018"/>
                  </a:lnTo>
                  <a:lnTo>
                    <a:pt x="1486508" y="775135"/>
                  </a:lnTo>
                  <a:lnTo>
                    <a:pt x="1451241" y="804177"/>
                  </a:lnTo>
                  <a:lnTo>
                    <a:pt x="1413171" y="832013"/>
                  </a:lnTo>
                  <a:lnTo>
                    <a:pt x="1372194" y="858509"/>
                  </a:lnTo>
                  <a:lnTo>
                    <a:pt x="1328205" y="883533"/>
                  </a:lnTo>
                  <a:lnTo>
                    <a:pt x="1281100" y="906953"/>
                  </a:lnTo>
                  <a:lnTo>
                    <a:pt x="1230773" y="928636"/>
                  </a:lnTo>
                  <a:lnTo>
                    <a:pt x="1177120" y="948449"/>
                  </a:lnTo>
                  <a:lnTo>
                    <a:pt x="1120038" y="966260"/>
                  </a:lnTo>
                  <a:lnTo>
                    <a:pt x="1059421" y="981937"/>
                  </a:lnTo>
                  <a:lnTo>
                    <a:pt x="995164" y="995347"/>
                  </a:lnTo>
                  <a:lnTo>
                    <a:pt x="927164" y="1006357"/>
                  </a:lnTo>
                  <a:lnTo>
                    <a:pt x="855315" y="1014835"/>
                  </a:lnTo>
                  <a:lnTo>
                    <a:pt x="779513" y="1020648"/>
                  </a:lnTo>
                  <a:lnTo>
                    <a:pt x="699654" y="1023665"/>
                  </a:lnTo>
                </a:path>
              </a:pathLst>
            </a:custGeom>
            <a:ln w="5972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056435" y="3789465"/>
              <a:ext cx="784860" cy="621665"/>
            </a:xfrm>
            <a:custGeom>
              <a:avLst/>
              <a:gdLst/>
              <a:ahLst/>
              <a:cxnLst/>
              <a:rect l="l" t="t" r="r" b="b"/>
              <a:pathLst>
                <a:path w="784859" h="621664">
                  <a:moveTo>
                    <a:pt x="692094" y="0"/>
                  </a:moveTo>
                  <a:lnTo>
                    <a:pt x="784488" y="293988"/>
                  </a:lnTo>
                  <a:lnTo>
                    <a:pt x="743193" y="456700"/>
                  </a:lnTo>
                  <a:lnTo>
                    <a:pt x="503325" y="546382"/>
                  </a:lnTo>
                  <a:lnTo>
                    <a:pt x="0" y="621279"/>
                  </a:lnTo>
                </a:path>
              </a:pathLst>
            </a:custGeom>
            <a:ln w="5972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784528" y="4293360"/>
              <a:ext cx="920115" cy="621665"/>
            </a:xfrm>
            <a:custGeom>
              <a:avLst/>
              <a:gdLst/>
              <a:ahLst/>
              <a:cxnLst/>
              <a:rect l="l" t="t" r="r" b="b"/>
              <a:pathLst>
                <a:path w="920115" h="621664">
                  <a:moveTo>
                    <a:pt x="820865" y="0"/>
                  </a:moveTo>
                  <a:lnTo>
                    <a:pt x="919547" y="186104"/>
                  </a:lnTo>
                  <a:lnTo>
                    <a:pt x="898119" y="293742"/>
                  </a:lnTo>
                  <a:lnTo>
                    <a:pt x="707691" y="363955"/>
                  </a:lnTo>
                  <a:lnTo>
                    <a:pt x="299373" y="437787"/>
                  </a:lnTo>
                  <a:lnTo>
                    <a:pt x="157533" y="484114"/>
                  </a:lnTo>
                  <a:lnTo>
                    <a:pt x="65186" y="545228"/>
                  </a:lnTo>
                  <a:lnTo>
                    <a:pt x="15089" y="598494"/>
                  </a:lnTo>
                  <a:lnTo>
                    <a:pt x="0" y="621279"/>
                  </a:lnTo>
                </a:path>
              </a:pathLst>
            </a:custGeom>
            <a:ln w="5972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45592" y="3029764"/>
              <a:ext cx="1765300" cy="1480820"/>
            </a:xfrm>
            <a:custGeom>
              <a:avLst/>
              <a:gdLst/>
              <a:ahLst/>
              <a:cxnLst/>
              <a:rect l="l" t="t" r="r" b="b"/>
              <a:pathLst>
                <a:path w="1765300" h="1480820">
                  <a:moveTo>
                    <a:pt x="1691888" y="1480771"/>
                  </a:moveTo>
                  <a:lnTo>
                    <a:pt x="1764871" y="1061188"/>
                  </a:lnTo>
                  <a:lnTo>
                    <a:pt x="1744601" y="828108"/>
                  </a:lnTo>
                  <a:lnTo>
                    <a:pt x="1590942" y="697633"/>
                  </a:lnTo>
                  <a:lnTo>
                    <a:pt x="1263755" y="585866"/>
                  </a:lnTo>
                  <a:lnTo>
                    <a:pt x="1202954" y="567192"/>
                  </a:lnTo>
                  <a:lnTo>
                    <a:pt x="1142694" y="548411"/>
                  </a:lnTo>
                  <a:lnTo>
                    <a:pt x="1083048" y="529518"/>
                  </a:lnTo>
                  <a:lnTo>
                    <a:pt x="1024090" y="510506"/>
                  </a:lnTo>
                  <a:lnTo>
                    <a:pt x="965891" y="491366"/>
                  </a:lnTo>
                  <a:lnTo>
                    <a:pt x="908526" y="472093"/>
                  </a:lnTo>
                  <a:lnTo>
                    <a:pt x="852067" y="452679"/>
                  </a:lnTo>
                  <a:lnTo>
                    <a:pt x="796587" y="433117"/>
                  </a:lnTo>
                  <a:lnTo>
                    <a:pt x="742160" y="413400"/>
                  </a:lnTo>
                  <a:lnTo>
                    <a:pt x="688858" y="393522"/>
                  </a:lnTo>
                  <a:lnTo>
                    <a:pt x="636754" y="373474"/>
                  </a:lnTo>
                  <a:lnTo>
                    <a:pt x="585922" y="353251"/>
                  </a:lnTo>
                  <a:lnTo>
                    <a:pt x="536434" y="332844"/>
                  </a:lnTo>
                  <a:lnTo>
                    <a:pt x="488363" y="312248"/>
                  </a:lnTo>
                  <a:lnTo>
                    <a:pt x="441783" y="291454"/>
                  </a:lnTo>
                  <a:lnTo>
                    <a:pt x="396767" y="270456"/>
                  </a:lnTo>
                  <a:lnTo>
                    <a:pt x="353387" y="249247"/>
                  </a:lnTo>
                  <a:lnTo>
                    <a:pt x="311716" y="227820"/>
                  </a:lnTo>
                  <a:lnTo>
                    <a:pt x="271828" y="206168"/>
                  </a:lnTo>
                  <a:lnTo>
                    <a:pt x="233796" y="184283"/>
                  </a:lnTo>
                  <a:lnTo>
                    <a:pt x="197692" y="162159"/>
                  </a:lnTo>
                  <a:lnTo>
                    <a:pt x="163590" y="139789"/>
                  </a:lnTo>
                  <a:lnTo>
                    <a:pt x="131563" y="117165"/>
                  </a:lnTo>
                  <a:lnTo>
                    <a:pt x="74024" y="71130"/>
                  </a:lnTo>
                  <a:lnTo>
                    <a:pt x="25660" y="23996"/>
                  </a:lnTo>
                  <a:lnTo>
                    <a:pt x="5102" y="0"/>
                  </a:lnTo>
                  <a:lnTo>
                    <a:pt x="4900" y="3623"/>
                  </a:lnTo>
                  <a:lnTo>
                    <a:pt x="4365" y="10016"/>
                  </a:lnTo>
                  <a:lnTo>
                    <a:pt x="3600" y="19045"/>
                  </a:lnTo>
                  <a:lnTo>
                    <a:pt x="2711" y="30579"/>
                  </a:lnTo>
                  <a:lnTo>
                    <a:pt x="1802" y="44483"/>
                  </a:lnTo>
                  <a:lnTo>
                    <a:pt x="977" y="60626"/>
                  </a:lnTo>
                  <a:lnTo>
                    <a:pt x="342" y="78875"/>
                  </a:lnTo>
                  <a:lnTo>
                    <a:pt x="0" y="99099"/>
                  </a:lnTo>
                  <a:lnTo>
                    <a:pt x="56" y="121163"/>
                  </a:lnTo>
                  <a:lnTo>
                    <a:pt x="1780" y="170285"/>
                  </a:lnTo>
                  <a:lnTo>
                    <a:pt x="6353" y="225182"/>
                  </a:lnTo>
                  <a:lnTo>
                    <a:pt x="14608" y="284794"/>
                  </a:lnTo>
                  <a:lnTo>
                    <a:pt x="27384" y="348059"/>
                  </a:lnTo>
                  <a:lnTo>
                    <a:pt x="45516" y="413918"/>
                  </a:lnTo>
                  <a:lnTo>
                    <a:pt x="69841" y="481312"/>
                  </a:lnTo>
                  <a:lnTo>
                    <a:pt x="101196" y="549178"/>
                  </a:lnTo>
                  <a:lnTo>
                    <a:pt x="119770" y="582958"/>
                  </a:lnTo>
                  <a:lnTo>
                    <a:pt x="140416" y="616459"/>
                  </a:lnTo>
                  <a:lnTo>
                    <a:pt x="163237" y="649547"/>
                  </a:lnTo>
                  <a:lnTo>
                    <a:pt x="188338" y="682092"/>
                  </a:lnTo>
                  <a:lnTo>
                    <a:pt x="215824" y="713960"/>
                  </a:lnTo>
                  <a:lnTo>
                    <a:pt x="245798" y="745018"/>
                  </a:lnTo>
                  <a:lnTo>
                    <a:pt x="278367" y="775135"/>
                  </a:lnTo>
                  <a:lnTo>
                    <a:pt x="313634" y="804177"/>
                  </a:lnTo>
                  <a:lnTo>
                    <a:pt x="351704" y="832013"/>
                  </a:lnTo>
                  <a:lnTo>
                    <a:pt x="392681" y="858509"/>
                  </a:lnTo>
                  <a:lnTo>
                    <a:pt x="436670" y="883533"/>
                  </a:lnTo>
                  <a:lnTo>
                    <a:pt x="483775" y="906953"/>
                  </a:lnTo>
                  <a:lnTo>
                    <a:pt x="534101" y="928636"/>
                  </a:lnTo>
                  <a:lnTo>
                    <a:pt x="587754" y="948449"/>
                  </a:lnTo>
                  <a:lnTo>
                    <a:pt x="644836" y="966260"/>
                  </a:lnTo>
                  <a:lnTo>
                    <a:pt x="705453" y="981937"/>
                  </a:lnTo>
                  <a:lnTo>
                    <a:pt x="769709" y="995347"/>
                  </a:lnTo>
                  <a:lnTo>
                    <a:pt x="837708" y="1006357"/>
                  </a:lnTo>
                  <a:lnTo>
                    <a:pt x="909557" y="1014835"/>
                  </a:lnTo>
                  <a:lnTo>
                    <a:pt x="985358" y="1020648"/>
                  </a:lnTo>
                  <a:lnTo>
                    <a:pt x="1065216" y="1023665"/>
                  </a:lnTo>
                </a:path>
              </a:pathLst>
            </a:custGeom>
            <a:ln w="5972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03157" y="3789465"/>
              <a:ext cx="784860" cy="621665"/>
            </a:xfrm>
            <a:custGeom>
              <a:avLst/>
              <a:gdLst/>
              <a:ahLst/>
              <a:cxnLst/>
              <a:rect l="l" t="t" r="r" b="b"/>
              <a:pathLst>
                <a:path w="784860" h="621664">
                  <a:moveTo>
                    <a:pt x="92394" y="0"/>
                  </a:moveTo>
                  <a:lnTo>
                    <a:pt x="0" y="293988"/>
                  </a:lnTo>
                  <a:lnTo>
                    <a:pt x="41295" y="456700"/>
                  </a:lnTo>
                  <a:lnTo>
                    <a:pt x="281163" y="546382"/>
                  </a:lnTo>
                  <a:lnTo>
                    <a:pt x="784488" y="621279"/>
                  </a:lnTo>
                </a:path>
              </a:pathLst>
            </a:custGeom>
            <a:ln w="5972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40005" y="4293360"/>
              <a:ext cx="920115" cy="621665"/>
            </a:xfrm>
            <a:custGeom>
              <a:avLst/>
              <a:gdLst/>
              <a:ahLst/>
              <a:cxnLst/>
              <a:rect l="l" t="t" r="r" b="b"/>
              <a:pathLst>
                <a:path w="920114" h="621664">
                  <a:moveTo>
                    <a:pt x="98682" y="0"/>
                  </a:moveTo>
                  <a:lnTo>
                    <a:pt x="0" y="186104"/>
                  </a:lnTo>
                  <a:lnTo>
                    <a:pt x="21428" y="293742"/>
                  </a:lnTo>
                  <a:lnTo>
                    <a:pt x="211856" y="363955"/>
                  </a:lnTo>
                  <a:lnTo>
                    <a:pt x="620174" y="437787"/>
                  </a:lnTo>
                  <a:lnTo>
                    <a:pt x="762013" y="484114"/>
                  </a:lnTo>
                  <a:lnTo>
                    <a:pt x="854360" y="545228"/>
                  </a:lnTo>
                  <a:lnTo>
                    <a:pt x="904457" y="598494"/>
                  </a:lnTo>
                  <a:lnTo>
                    <a:pt x="919547" y="621279"/>
                  </a:lnTo>
                </a:path>
              </a:pathLst>
            </a:custGeom>
            <a:ln w="5972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39013" y="5290048"/>
              <a:ext cx="1709420" cy="922019"/>
            </a:xfrm>
            <a:custGeom>
              <a:avLst/>
              <a:gdLst/>
              <a:ahLst/>
              <a:cxnLst/>
              <a:rect l="l" t="t" r="r" b="b"/>
              <a:pathLst>
                <a:path w="1709420" h="922020">
                  <a:moveTo>
                    <a:pt x="1708995" y="131817"/>
                  </a:moveTo>
                  <a:lnTo>
                    <a:pt x="1708995" y="921961"/>
                  </a:lnTo>
                  <a:lnTo>
                    <a:pt x="0" y="921961"/>
                  </a:lnTo>
                  <a:lnTo>
                    <a:pt x="292326" y="438499"/>
                  </a:lnTo>
                  <a:lnTo>
                    <a:pt x="0" y="0"/>
                  </a:lnTo>
                  <a:lnTo>
                    <a:pt x="876350" y="0"/>
                  </a:lnTo>
                </a:path>
              </a:pathLst>
            </a:custGeom>
            <a:ln w="5972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199090" y="4476866"/>
              <a:ext cx="4142740" cy="1080770"/>
            </a:xfrm>
            <a:custGeom>
              <a:avLst/>
              <a:gdLst/>
              <a:ahLst/>
              <a:cxnLst/>
              <a:rect l="l" t="t" r="r" b="b"/>
              <a:pathLst>
                <a:path w="4142740" h="1080770">
                  <a:moveTo>
                    <a:pt x="4142680" y="204966"/>
                  </a:moveTo>
                  <a:lnTo>
                    <a:pt x="4093238" y="195219"/>
                  </a:lnTo>
                  <a:lnTo>
                    <a:pt x="4043761" y="185709"/>
                  </a:lnTo>
                  <a:lnTo>
                    <a:pt x="3994252" y="176437"/>
                  </a:lnTo>
                  <a:lnTo>
                    <a:pt x="3944709" y="167402"/>
                  </a:lnTo>
                  <a:lnTo>
                    <a:pt x="3895135" y="158604"/>
                  </a:lnTo>
                  <a:lnTo>
                    <a:pt x="3845530" y="150044"/>
                  </a:lnTo>
                  <a:lnTo>
                    <a:pt x="3795895" y="141722"/>
                  </a:lnTo>
                  <a:lnTo>
                    <a:pt x="3746231" y="133636"/>
                  </a:lnTo>
                  <a:lnTo>
                    <a:pt x="3696539" y="125788"/>
                  </a:lnTo>
                  <a:lnTo>
                    <a:pt x="3646819" y="118178"/>
                  </a:lnTo>
                  <a:lnTo>
                    <a:pt x="3597072" y="110805"/>
                  </a:lnTo>
                  <a:lnTo>
                    <a:pt x="3547299" y="103669"/>
                  </a:lnTo>
                  <a:lnTo>
                    <a:pt x="3497502" y="96771"/>
                  </a:lnTo>
                  <a:lnTo>
                    <a:pt x="3447680" y="90110"/>
                  </a:lnTo>
                  <a:lnTo>
                    <a:pt x="3397835" y="83687"/>
                  </a:lnTo>
                  <a:lnTo>
                    <a:pt x="3347968" y="77501"/>
                  </a:lnTo>
                  <a:lnTo>
                    <a:pt x="3298079" y="71552"/>
                  </a:lnTo>
                  <a:lnTo>
                    <a:pt x="3248169" y="65841"/>
                  </a:lnTo>
                  <a:lnTo>
                    <a:pt x="3198239" y="60367"/>
                  </a:lnTo>
                  <a:lnTo>
                    <a:pt x="3148290" y="55131"/>
                  </a:lnTo>
                  <a:lnTo>
                    <a:pt x="3098324" y="50132"/>
                  </a:lnTo>
                  <a:lnTo>
                    <a:pt x="3048339" y="45370"/>
                  </a:lnTo>
                  <a:lnTo>
                    <a:pt x="2998338" y="40846"/>
                  </a:lnTo>
                  <a:lnTo>
                    <a:pt x="2948322" y="36560"/>
                  </a:lnTo>
                  <a:lnTo>
                    <a:pt x="2898290" y="32510"/>
                  </a:lnTo>
                  <a:lnTo>
                    <a:pt x="2848245" y="28699"/>
                  </a:lnTo>
                  <a:lnTo>
                    <a:pt x="2798187" y="25124"/>
                  </a:lnTo>
                  <a:lnTo>
                    <a:pt x="2748116" y="21787"/>
                  </a:lnTo>
                  <a:lnTo>
                    <a:pt x="2698033" y="18688"/>
                  </a:lnTo>
                  <a:lnTo>
                    <a:pt x="2647941" y="15826"/>
                  </a:lnTo>
                  <a:lnTo>
                    <a:pt x="2597838" y="13201"/>
                  </a:lnTo>
                  <a:lnTo>
                    <a:pt x="2547726" y="10814"/>
                  </a:lnTo>
                  <a:lnTo>
                    <a:pt x="2497607" y="8664"/>
                  </a:lnTo>
                  <a:lnTo>
                    <a:pt x="2447480" y="6751"/>
                  </a:lnTo>
                  <a:lnTo>
                    <a:pt x="2397346" y="5076"/>
                  </a:lnTo>
                  <a:lnTo>
                    <a:pt x="2347208" y="3639"/>
                  </a:lnTo>
                  <a:lnTo>
                    <a:pt x="2297064" y="2439"/>
                  </a:lnTo>
                  <a:lnTo>
                    <a:pt x="2246917" y="1476"/>
                  </a:lnTo>
                  <a:lnTo>
                    <a:pt x="2196766" y="751"/>
                  </a:lnTo>
                  <a:lnTo>
                    <a:pt x="2146614" y="263"/>
                  </a:lnTo>
                  <a:lnTo>
                    <a:pt x="2096460" y="12"/>
                  </a:lnTo>
                  <a:lnTo>
                    <a:pt x="2046306" y="0"/>
                  </a:lnTo>
                  <a:lnTo>
                    <a:pt x="1996152" y="224"/>
                  </a:lnTo>
                  <a:lnTo>
                    <a:pt x="1945999" y="686"/>
                  </a:lnTo>
                  <a:lnTo>
                    <a:pt x="1895848" y="1385"/>
                  </a:lnTo>
                  <a:lnTo>
                    <a:pt x="1845700" y="2322"/>
                  </a:lnTo>
                  <a:lnTo>
                    <a:pt x="1795556" y="3496"/>
                  </a:lnTo>
                  <a:lnTo>
                    <a:pt x="1745417" y="4908"/>
                  </a:lnTo>
                  <a:lnTo>
                    <a:pt x="1695283" y="6557"/>
                  </a:lnTo>
                  <a:lnTo>
                    <a:pt x="1645155" y="8444"/>
                  </a:lnTo>
                  <a:lnTo>
                    <a:pt x="1595035" y="10568"/>
                  </a:lnTo>
                  <a:lnTo>
                    <a:pt x="1544922" y="12929"/>
                  </a:lnTo>
                  <a:lnTo>
                    <a:pt x="1494818" y="15528"/>
                  </a:lnTo>
                  <a:lnTo>
                    <a:pt x="1444724" y="18364"/>
                  </a:lnTo>
                  <a:lnTo>
                    <a:pt x="1394641" y="21438"/>
                  </a:lnTo>
                  <a:lnTo>
                    <a:pt x="1344568" y="24749"/>
                  </a:lnTo>
                  <a:lnTo>
                    <a:pt x="1294508" y="28298"/>
                  </a:lnTo>
                  <a:lnTo>
                    <a:pt x="1244461" y="32084"/>
                  </a:lnTo>
                  <a:lnTo>
                    <a:pt x="1194428" y="36107"/>
                  </a:lnTo>
                  <a:lnTo>
                    <a:pt x="1144410" y="40368"/>
                  </a:lnTo>
                  <a:lnTo>
                    <a:pt x="1094407" y="44867"/>
                  </a:lnTo>
                  <a:lnTo>
                    <a:pt x="1044421" y="49603"/>
                  </a:lnTo>
                  <a:lnTo>
                    <a:pt x="994452" y="54576"/>
                  </a:lnTo>
                  <a:lnTo>
                    <a:pt x="944501" y="59787"/>
                  </a:lnTo>
                  <a:lnTo>
                    <a:pt x="894569" y="65235"/>
                  </a:lnTo>
                  <a:lnTo>
                    <a:pt x="844657" y="70921"/>
                  </a:lnTo>
                  <a:lnTo>
                    <a:pt x="794765" y="76844"/>
                  </a:lnTo>
                  <a:lnTo>
                    <a:pt x="744895" y="83004"/>
                  </a:lnTo>
                  <a:lnTo>
                    <a:pt x="695048" y="89403"/>
                  </a:lnTo>
                  <a:lnTo>
                    <a:pt x="645223" y="96038"/>
                  </a:lnTo>
                  <a:lnTo>
                    <a:pt x="595423" y="102911"/>
                  </a:lnTo>
                  <a:lnTo>
                    <a:pt x="545647" y="110021"/>
                  </a:lnTo>
                  <a:lnTo>
                    <a:pt x="495897" y="117369"/>
                  </a:lnTo>
                  <a:lnTo>
                    <a:pt x="446174" y="124955"/>
                  </a:lnTo>
                  <a:lnTo>
                    <a:pt x="396478" y="132777"/>
                  </a:lnTo>
                  <a:lnTo>
                    <a:pt x="346810" y="140838"/>
                  </a:lnTo>
                  <a:lnTo>
                    <a:pt x="297172" y="149135"/>
                  </a:lnTo>
                  <a:lnTo>
                    <a:pt x="247563" y="157671"/>
                  </a:lnTo>
                  <a:lnTo>
                    <a:pt x="197986" y="166443"/>
                  </a:lnTo>
                  <a:lnTo>
                    <a:pt x="148440" y="175453"/>
                  </a:lnTo>
                  <a:lnTo>
                    <a:pt x="98926" y="184701"/>
                  </a:lnTo>
                  <a:lnTo>
                    <a:pt x="49446" y="194186"/>
                  </a:lnTo>
                  <a:lnTo>
                    <a:pt x="0" y="203909"/>
                  </a:lnTo>
                  <a:lnTo>
                    <a:pt x="0" y="1079505"/>
                  </a:lnTo>
                  <a:lnTo>
                    <a:pt x="49338" y="1068706"/>
                  </a:lnTo>
                  <a:lnTo>
                    <a:pt x="98719" y="1058171"/>
                  </a:lnTo>
                  <a:lnTo>
                    <a:pt x="148140" y="1047900"/>
                  </a:lnTo>
                  <a:lnTo>
                    <a:pt x="197602" y="1037892"/>
                  </a:lnTo>
                  <a:lnTo>
                    <a:pt x="247103" y="1028148"/>
                  </a:lnTo>
                  <a:lnTo>
                    <a:pt x="296642" y="1018668"/>
                  </a:lnTo>
                  <a:lnTo>
                    <a:pt x="346217" y="1009452"/>
                  </a:lnTo>
                  <a:lnTo>
                    <a:pt x="395829" y="1000499"/>
                  </a:lnTo>
                  <a:lnTo>
                    <a:pt x="445475" y="991809"/>
                  </a:lnTo>
                  <a:lnTo>
                    <a:pt x="495156" y="983384"/>
                  </a:lnTo>
                  <a:lnTo>
                    <a:pt x="544868" y="975222"/>
                  </a:lnTo>
                  <a:lnTo>
                    <a:pt x="594613" y="967324"/>
                  </a:lnTo>
                  <a:lnTo>
                    <a:pt x="644388" y="959689"/>
                  </a:lnTo>
                  <a:lnTo>
                    <a:pt x="694193" y="952318"/>
                  </a:lnTo>
                  <a:lnTo>
                    <a:pt x="744027" y="945211"/>
                  </a:lnTo>
                  <a:lnTo>
                    <a:pt x="793888" y="938367"/>
                  </a:lnTo>
                  <a:lnTo>
                    <a:pt x="843775" y="931788"/>
                  </a:lnTo>
                  <a:lnTo>
                    <a:pt x="893688" y="925471"/>
                  </a:lnTo>
                  <a:lnTo>
                    <a:pt x="943626" y="919419"/>
                  </a:lnTo>
                  <a:lnTo>
                    <a:pt x="993586" y="913630"/>
                  </a:lnTo>
                  <a:lnTo>
                    <a:pt x="1043569" y="908105"/>
                  </a:lnTo>
                  <a:lnTo>
                    <a:pt x="1093574" y="902844"/>
                  </a:lnTo>
                  <a:lnTo>
                    <a:pt x="1143598" y="897846"/>
                  </a:lnTo>
                  <a:lnTo>
                    <a:pt x="1193642" y="893112"/>
                  </a:lnTo>
                  <a:lnTo>
                    <a:pt x="1243704" y="888642"/>
                  </a:lnTo>
                  <a:lnTo>
                    <a:pt x="1293783" y="884435"/>
                  </a:lnTo>
                  <a:lnTo>
                    <a:pt x="1343878" y="880492"/>
                  </a:lnTo>
                  <a:lnTo>
                    <a:pt x="1393988" y="876813"/>
                  </a:lnTo>
                  <a:lnTo>
                    <a:pt x="1444112" y="873397"/>
                  </a:lnTo>
                  <a:lnTo>
                    <a:pt x="1494249" y="870245"/>
                  </a:lnTo>
                  <a:lnTo>
                    <a:pt x="1544398" y="867357"/>
                  </a:lnTo>
                  <a:lnTo>
                    <a:pt x="1594558" y="864733"/>
                  </a:lnTo>
                  <a:lnTo>
                    <a:pt x="1644728" y="862372"/>
                  </a:lnTo>
                  <a:lnTo>
                    <a:pt x="1694906" y="860275"/>
                  </a:lnTo>
                  <a:lnTo>
                    <a:pt x="1745092" y="858441"/>
                  </a:lnTo>
                  <a:lnTo>
                    <a:pt x="1795285" y="856871"/>
                  </a:lnTo>
                  <a:lnTo>
                    <a:pt x="1845483" y="855565"/>
                  </a:lnTo>
                  <a:lnTo>
                    <a:pt x="1895686" y="854523"/>
                  </a:lnTo>
                  <a:lnTo>
                    <a:pt x="1945893" y="853744"/>
                  </a:lnTo>
                  <a:lnTo>
                    <a:pt x="1996102" y="853230"/>
                  </a:lnTo>
                  <a:lnTo>
                    <a:pt x="2046313" y="852978"/>
                  </a:lnTo>
                  <a:lnTo>
                    <a:pt x="2096524" y="852991"/>
                  </a:lnTo>
                  <a:lnTo>
                    <a:pt x="2146734" y="853267"/>
                  </a:lnTo>
                  <a:lnTo>
                    <a:pt x="2196943" y="853807"/>
                  </a:lnTo>
                  <a:lnTo>
                    <a:pt x="2247149" y="854611"/>
                  </a:lnTo>
                  <a:lnTo>
                    <a:pt x="2297351" y="855678"/>
                  </a:lnTo>
                  <a:lnTo>
                    <a:pt x="2347549" y="857009"/>
                  </a:lnTo>
                  <a:lnTo>
                    <a:pt x="2397740" y="858604"/>
                  </a:lnTo>
                  <a:lnTo>
                    <a:pt x="2447925" y="860462"/>
                  </a:lnTo>
                  <a:lnTo>
                    <a:pt x="2498102" y="862584"/>
                  </a:lnTo>
                  <a:lnTo>
                    <a:pt x="2548270" y="864970"/>
                  </a:lnTo>
                  <a:lnTo>
                    <a:pt x="2598428" y="867620"/>
                  </a:lnTo>
                  <a:lnTo>
                    <a:pt x="2648575" y="870533"/>
                  </a:lnTo>
                  <a:lnTo>
                    <a:pt x="2698710" y="873710"/>
                  </a:lnTo>
                  <a:lnTo>
                    <a:pt x="2748831" y="877151"/>
                  </a:lnTo>
                  <a:lnTo>
                    <a:pt x="2798939" y="880855"/>
                  </a:lnTo>
                  <a:lnTo>
                    <a:pt x="2849031" y="884823"/>
                  </a:lnTo>
                  <a:lnTo>
                    <a:pt x="2899107" y="889055"/>
                  </a:lnTo>
                  <a:lnTo>
                    <a:pt x="2949166" y="893551"/>
                  </a:lnTo>
                  <a:lnTo>
                    <a:pt x="2999207" y="898310"/>
                  </a:lnTo>
                  <a:lnTo>
                    <a:pt x="3049228" y="903333"/>
                  </a:lnTo>
                  <a:lnTo>
                    <a:pt x="3099229" y="908620"/>
                  </a:lnTo>
                  <a:lnTo>
                    <a:pt x="3149208" y="914170"/>
                  </a:lnTo>
                  <a:lnTo>
                    <a:pt x="3199165" y="919984"/>
                  </a:lnTo>
                  <a:lnTo>
                    <a:pt x="3249098" y="926062"/>
                  </a:lnTo>
                  <a:lnTo>
                    <a:pt x="3299006" y="932404"/>
                  </a:lnTo>
                  <a:lnTo>
                    <a:pt x="3348889" y="939009"/>
                  </a:lnTo>
                  <a:lnTo>
                    <a:pt x="3398745" y="945878"/>
                  </a:lnTo>
                  <a:lnTo>
                    <a:pt x="3448574" y="953011"/>
                  </a:lnTo>
                  <a:lnTo>
                    <a:pt x="3498374" y="960408"/>
                  </a:lnTo>
                  <a:lnTo>
                    <a:pt x="3548144" y="968068"/>
                  </a:lnTo>
                  <a:lnTo>
                    <a:pt x="3597883" y="975992"/>
                  </a:lnTo>
                  <a:lnTo>
                    <a:pt x="3647590" y="984180"/>
                  </a:lnTo>
                  <a:lnTo>
                    <a:pt x="3697265" y="992631"/>
                  </a:lnTo>
                  <a:lnTo>
                    <a:pt x="3746905" y="1001346"/>
                  </a:lnTo>
                  <a:lnTo>
                    <a:pt x="3796510" y="1010325"/>
                  </a:lnTo>
                  <a:lnTo>
                    <a:pt x="3846080" y="1019568"/>
                  </a:lnTo>
                  <a:lnTo>
                    <a:pt x="3895612" y="1029074"/>
                  </a:lnTo>
                  <a:lnTo>
                    <a:pt x="3945106" y="1038845"/>
                  </a:lnTo>
                  <a:lnTo>
                    <a:pt x="3994561" y="1048878"/>
                  </a:lnTo>
                  <a:lnTo>
                    <a:pt x="4043975" y="1059176"/>
                  </a:lnTo>
                  <a:lnTo>
                    <a:pt x="4093349" y="1069737"/>
                  </a:lnTo>
                  <a:lnTo>
                    <a:pt x="4142680" y="1080563"/>
                  </a:lnTo>
                  <a:lnTo>
                    <a:pt x="4142680" y="204966"/>
                  </a:lnTo>
                  <a:close/>
                </a:path>
              </a:pathLst>
            </a:custGeom>
            <a:ln w="5972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196856" y="5569763"/>
              <a:ext cx="440055" cy="365760"/>
            </a:xfrm>
            <a:custGeom>
              <a:avLst/>
              <a:gdLst/>
              <a:ahLst/>
              <a:cxnLst/>
              <a:rect l="l" t="t" r="r" b="b"/>
              <a:pathLst>
                <a:path w="440054" h="365760">
                  <a:moveTo>
                    <a:pt x="439860" y="365423"/>
                  </a:moveTo>
                  <a:lnTo>
                    <a:pt x="0" y="0"/>
                  </a:lnTo>
                </a:path>
              </a:pathLst>
            </a:custGeom>
            <a:ln w="5972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77447" y="5290048"/>
              <a:ext cx="1709420" cy="922019"/>
            </a:xfrm>
            <a:custGeom>
              <a:avLst/>
              <a:gdLst/>
              <a:ahLst/>
              <a:cxnLst/>
              <a:rect l="l" t="t" r="r" b="b"/>
              <a:pathLst>
                <a:path w="1709420" h="922020">
                  <a:moveTo>
                    <a:pt x="0" y="131817"/>
                  </a:moveTo>
                  <a:lnTo>
                    <a:pt x="0" y="921961"/>
                  </a:lnTo>
                  <a:lnTo>
                    <a:pt x="1708995" y="921961"/>
                  </a:lnTo>
                  <a:lnTo>
                    <a:pt x="1416668" y="438499"/>
                  </a:lnTo>
                  <a:lnTo>
                    <a:pt x="1708995" y="0"/>
                  </a:lnTo>
                  <a:lnTo>
                    <a:pt x="832644" y="0"/>
                  </a:lnTo>
                </a:path>
              </a:pathLst>
            </a:custGeom>
            <a:ln w="5972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888739" y="5569763"/>
              <a:ext cx="440055" cy="365760"/>
            </a:xfrm>
            <a:custGeom>
              <a:avLst/>
              <a:gdLst/>
              <a:ahLst/>
              <a:cxnLst/>
              <a:rect l="l" t="t" r="r" b="b"/>
              <a:pathLst>
                <a:path w="440054" h="365760">
                  <a:moveTo>
                    <a:pt x="0" y="365423"/>
                  </a:moveTo>
                  <a:lnTo>
                    <a:pt x="439860" y="0"/>
                  </a:lnTo>
                </a:path>
              </a:pathLst>
            </a:custGeom>
            <a:ln w="59725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70736" y="3712588"/>
              <a:ext cx="3709670" cy="1495425"/>
            </a:xfrm>
            <a:custGeom>
              <a:avLst/>
              <a:gdLst/>
              <a:ahLst/>
              <a:cxnLst/>
              <a:rect l="l" t="t" r="r" b="b"/>
              <a:pathLst>
                <a:path w="3709670" h="1495425">
                  <a:moveTo>
                    <a:pt x="3709384" y="0"/>
                  </a:moveTo>
                  <a:lnTo>
                    <a:pt x="0" y="0"/>
                  </a:lnTo>
                  <a:lnTo>
                    <a:pt x="0" y="1494823"/>
                  </a:lnTo>
                  <a:lnTo>
                    <a:pt x="3709384" y="1494823"/>
                  </a:lnTo>
                  <a:lnTo>
                    <a:pt x="3709384" y="0"/>
                  </a:lnTo>
                  <a:close/>
                </a:path>
              </a:pathLst>
            </a:custGeom>
            <a:solidFill>
              <a:srgbClr val="0000F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30966" y="4005611"/>
              <a:ext cx="3246755" cy="1064895"/>
            </a:xfrm>
            <a:custGeom>
              <a:avLst/>
              <a:gdLst/>
              <a:ahLst/>
              <a:cxnLst/>
              <a:rect l="l" t="t" r="r" b="b"/>
              <a:pathLst>
                <a:path w="3246754" h="1064895">
                  <a:moveTo>
                    <a:pt x="699401" y="760222"/>
                  </a:moveTo>
                  <a:lnTo>
                    <a:pt x="694842" y="760222"/>
                  </a:lnTo>
                  <a:lnTo>
                    <a:pt x="416610" y="997407"/>
                  </a:lnTo>
                  <a:lnTo>
                    <a:pt x="384683" y="997407"/>
                  </a:lnTo>
                  <a:lnTo>
                    <a:pt x="384683" y="538238"/>
                  </a:lnTo>
                  <a:lnTo>
                    <a:pt x="460705" y="538238"/>
                  </a:lnTo>
                  <a:lnTo>
                    <a:pt x="596023" y="640105"/>
                  </a:lnTo>
                  <a:lnTo>
                    <a:pt x="597535" y="640105"/>
                  </a:lnTo>
                  <a:lnTo>
                    <a:pt x="597535" y="374040"/>
                  </a:lnTo>
                  <a:lnTo>
                    <a:pt x="596023" y="374040"/>
                  </a:lnTo>
                  <a:lnTo>
                    <a:pt x="460705" y="477418"/>
                  </a:lnTo>
                  <a:lnTo>
                    <a:pt x="384683" y="477418"/>
                  </a:lnTo>
                  <a:lnTo>
                    <a:pt x="384683" y="66890"/>
                  </a:lnTo>
                  <a:lnTo>
                    <a:pt x="413562" y="66890"/>
                  </a:lnTo>
                  <a:lnTo>
                    <a:pt x="691807" y="304088"/>
                  </a:lnTo>
                  <a:lnTo>
                    <a:pt x="696366" y="304088"/>
                  </a:lnTo>
                  <a:lnTo>
                    <a:pt x="681164" y="0"/>
                  </a:lnTo>
                  <a:lnTo>
                    <a:pt x="0" y="0"/>
                  </a:lnTo>
                  <a:lnTo>
                    <a:pt x="0" y="1524"/>
                  </a:lnTo>
                  <a:lnTo>
                    <a:pt x="34975" y="142938"/>
                  </a:lnTo>
                  <a:lnTo>
                    <a:pt x="34975" y="921385"/>
                  </a:lnTo>
                  <a:lnTo>
                    <a:pt x="0" y="1062786"/>
                  </a:lnTo>
                  <a:lnTo>
                    <a:pt x="0" y="1064310"/>
                  </a:lnTo>
                  <a:lnTo>
                    <a:pt x="684199" y="1064310"/>
                  </a:lnTo>
                  <a:lnTo>
                    <a:pt x="699401" y="760222"/>
                  </a:lnTo>
                  <a:close/>
                </a:path>
                <a:path w="3246754" h="1064895">
                  <a:moveTo>
                    <a:pt x="1578216" y="536714"/>
                  </a:moveTo>
                  <a:lnTo>
                    <a:pt x="1576971" y="465912"/>
                  </a:lnTo>
                  <a:lnTo>
                    <a:pt x="1573199" y="401332"/>
                  </a:lnTo>
                  <a:lnTo>
                    <a:pt x="1566862" y="342696"/>
                  </a:lnTo>
                  <a:lnTo>
                    <a:pt x="1557896" y="289763"/>
                  </a:lnTo>
                  <a:lnTo>
                    <a:pt x="1546263" y="242252"/>
                  </a:lnTo>
                  <a:lnTo>
                    <a:pt x="1531924" y="199910"/>
                  </a:lnTo>
                  <a:lnTo>
                    <a:pt x="1514830" y="162483"/>
                  </a:lnTo>
                  <a:lnTo>
                    <a:pt x="1494929" y="129692"/>
                  </a:lnTo>
                  <a:lnTo>
                    <a:pt x="1446504" y="77025"/>
                  </a:lnTo>
                  <a:lnTo>
                    <a:pt x="1386306" y="39814"/>
                  </a:lnTo>
                  <a:lnTo>
                    <a:pt x="1313942" y="15963"/>
                  </a:lnTo>
                  <a:lnTo>
                    <a:pt x="1273073" y="8394"/>
                  </a:lnTo>
                  <a:lnTo>
                    <a:pt x="1229029" y="3390"/>
                  </a:lnTo>
                  <a:lnTo>
                    <a:pt x="1207236" y="2146"/>
                  </a:lnTo>
                  <a:lnTo>
                    <a:pt x="1207236" y="536714"/>
                  </a:lnTo>
                  <a:lnTo>
                    <a:pt x="1206639" y="634923"/>
                  </a:lnTo>
                  <a:lnTo>
                    <a:pt x="1204810" y="719340"/>
                  </a:lnTo>
                  <a:lnTo>
                    <a:pt x="1201737" y="790790"/>
                  </a:lnTo>
                  <a:lnTo>
                    <a:pt x="1197356" y="850074"/>
                  </a:lnTo>
                  <a:lnTo>
                    <a:pt x="1191653" y="898017"/>
                  </a:lnTo>
                  <a:lnTo>
                    <a:pt x="1176096" y="963091"/>
                  </a:lnTo>
                  <a:lnTo>
                    <a:pt x="1141857" y="995883"/>
                  </a:lnTo>
                  <a:lnTo>
                    <a:pt x="1131214" y="995883"/>
                  </a:lnTo>
                  <a:lnTo>
                    <a:pt x="1132738" y="68414"/>
                  </a:lnTo>
                  <a:lnTo>
                    <a:pt x="1141857" y="68414"/>
                  </a:lnTo>
                  <a:lnTo>
                    <a:pt x="1176096" y="102616"/>
                  </a:lnTo>
                  <a:lnTo>
                    <a:pt x="1191653" y="169722"/>
                  </a:lnTo>
                  <a:lnTo>
                    <a:pt x="1197356" y="218833"/>
                  </a:lnTo>
                  <a:lnTo>
                    <a:pt x="1201737" y="279336"/>
                  </a:lnTo>
                  <a:lnTo>
                    <a:pt x="1204810" y="351980"/>
                  </a:lnTo>
                  <a:lnTo>
                    <a:pt x="1206639" y="437515"/>
                  </a:lnTo>
                  <a:lnTo>
                    <a:pt x="1207236" y="536714"/>
                  </a:lnTo>
                  <a:lnTo>
                    <a:pt x="1207236" y="2146"/>
                  </a:lnTo>
                  <a:lnTo>
                    <a:pt x="1181760" y="685"/>
                  </a:lnTo>
                  <a:lnTo>
                    <a:pt x="1131214" y="0"/>
                  </a:lnTo>
                  <a:lnTo>
                    <a:pt x="746544" y="0"/>
                  </a:lnTo>
                  <a:lnTo>
                    <a:pt x="746544" y="1524"/>
                  </a:lnTo>
                  <a:lnTo>
                    <a:pt x="781507" y="142925"/>
                  </a:lnTo>
                  <a:lnTo>
                    <a:pt x="781507" y="921385"/>
                  </a:lnTo>
                  <a:lnTo>
                    <a:pt x="746544" y="1062786"/>
                  </a:lnTo>
                  <a:lnTo>
                    <a:pt x="746544" y="1064310"/>
                  </a:lnTo>
                  <a:lnTo>
                    <a:pt x="1131214" y="1064310"/>
                  </a:lnTo>
                  <a:lnTo>
                    <a:pt x="1181989" y="1063485"/>
                  </a:lnTo>
                  <a:lnTo>
                    <a:pt x="1229436" y="1060831"/>
                  </a:lnTo>
                  <a:lnTo>
                    <a:pt x="1273606" y="1056055"/>
                  </a:lnTo>
                  <a:lnTo>
                    <a:pt x="1314551" y="1048880"/>
                  </a:lnTo>
                  <a:lnTo>
                    <a:pt x="1352321" y="1039012"/>
                  </a:lnTo>
                  <a:lnTo>
                    <a:pt x="1418564" y="1010094"/>
                  </a:lnTo>
                  <a:lnTo>
                    <a:pt x="1439227" y="995883"/>
                  </a:lnTo>
                  <a:lnTo>
                    <a:pt x="1447139" y="990460"/>
                  </a:lnTo>
                  <a:lnTo>
                    <a:pt x="1495425" y="939419"/>
                  </a:lnTo>
                  <a:lnTo>
                    <a:pt x="1532267" y="870813"/>
                  </a:lnTo>
                  <a:lnTo>
                    <a:pt x="1546517" y="829208"/>
                  </a:lnTo>
                  <a:lnTo>
                    <a:pt x="1558074" y="782345"/>
                  </a:lnTo>
                  <a:lnTo>
                    <a:pt x="1566964" y="729945"/>
                  </a:lnTo>
                  <a:lnTo>
                    <a:pt x="1573250" y="671741"/>
                  </a:lnTo>
                  <a:lnTo>
                    <a:pt x="1576984" y="607428"/>
                  </a:lnTo>
                  <a:lnTo>
                    <a:pt x="1578216" y="536714"/>
                  </a:lnTo>
                  <a:close/>
                </a:path>
                <a:path w="3246754" h="1064895">
                  <a:moveTo>
                    <a:pt x="2323223" y="760222"/>
                  </a:moveTo>
                  <a:lnTo>
                    <a:pt x="2318664" y="760222"/>
                  </a:lnTo>
                  <a:lnTo>
                    <a:pt x="2040432" y="997407"/>
                  </a:lnTo>
                  <a:lnTo>
                    <a:pt x="2008505" y="997407"/>
                  </a:lnTo>
                  <a:lnTo>
                    <a:pt x="2008505" y="538238"/>
                  </a:lnTo>
                  <a:lnTo>
                    <a:pt x="2084527" y="538238"/>
                  </a:lnTo>
                  <a:lnTo>
                    <a:pt x="2219845" y="640105"/>
                  </a:lnTo>
                  <a:lnTo>
                    <a:pt x="2221357" y="640105"/>
                  </a:lnTo>
                  <a:lnTo>
                    <a:pt x="2221357" y="374040"/>
                  </a:lnTo>
                  <a:lnTo>
                    <a:pt x="2219845" y="374040"/>
                  </a:lnTo>
                  <a:lnTo>
                    <a:pt x="2084527" y="477418"/>
                  </a:lnTo>
                  <a:lnTo>
                    <a:pt x="2008505" y="477418"/>
                  </a:lnTo>
                  <a:lnTo>
                    <a:pt x="2008505" y="66890"/>
                  </a:lnTo>
                  <a:lnTo>
                    <a:pt x="2037384" y="66890"/>
                  </a:lnTo>
                  <a:lnTo>
                    <a:pt x="2315629" y="304088"/>
                  </a:lnTo>
                  <a:lnTo>
                    <a:pt x="2320188" y="304088"/>
                  </a:lnTo>
                  <a:lnTo>
                    <a:pt x="2304986" y="0"/>
                  </a:lnTo>
                  <a:lnTo>
                    <a:pt x="1623834" y="0"/>
                  </a:lnTo>
                  <a:lnTo>
                    <a:pt x="1623834" y="1524"/>
                  </a:lnTo>
                  <a:lnTo>
                    <a:pt x="1658797" y="142938"/>
                  </a:lnTo>
                  <a:lnTo>
                    <a:pt x="1658797" y="921385"/>
                  </a:lnTo>
                  <a:lnTo>
                    <a:pt x="1623834" y="1062786"/>
                  </a:lnTo>
                  <a:lnTo>
                    <a:pt x="1623834" y="1064310"/>
                  </a:lnTo>
                  <a:lnTo>
                    <a:pt x="2308034" y="1064310"/>
                  </a:lnTo>
                  <a:lnTo>
                    <a:pt x="2323223" y="760222"/>
                  </a:lnTo>
                  <a:close/>
                </a:path>
                <a:path w="3246754" h="1064895">
                  <a:moveTo>
                    <a:pt x="3246158" y="0"/>
                  </a:moveTo>
                  <a:lnTo>
                    <a:pt x="2841701" y="0"/>
                  </a:lnTo>
                  <a:lnTo>
                    <a:pt x="2841701" y="1524"/>
                  </a:lnTo>
                  <a:lnTo>
                    <a:pt x="2876677" y="142925"/>
                  </a:lnTo>
                  <a:lnTo>
                    <a:pt x="2876677" y="564095"/>
                  </a:lnTo>
                  <a:lnTo>
                    <a:pt x="2720060" y="0"/>
                  </a:lnTo>
                  <a:lnTo>
                    <a:pt x="2370378" y="0"/>
                  </a:lnTo>
                  <a:lnTo>
                    <a:pt x="2370378" y="1524"/>
                  </a:lnTo>
                  <a:lnTo>
                    <a:pt x="2405354" y="142925"/>
                  </a:lnTo>
                  <a:lnTo>
                    <a:pt x="2405354" y="921385"/>
                  </a:lnTo>
                  <a:lnTo>
                    <a:pt x="2370378" y="1062786"/>
                  </a:lnTo>
                  <a:lnTo>
                    <a:pt x="2370378" y="1064310"/>
                  </a:lnTo>
                  <a:lnTo>
                    <a:pt x="2774810" y="1064310"/>
                  </a:lnTo>
                  <a:lnTo>
                    <a:pt x="2774810" y="1062786"/>
                  </a:lnTo>
                  <a:lnTo>
                    <a:pt x="2739847" y="921385"/>
                  </a:lnTo>
                  <a:lnTo>
                    <a:pt x="2739847" y="462203"/>
                  </a:lnTo>
                  <a:lnTo>
                    <a:pt x="2905569" y="1064310"/>
                  </a:lnTo>
                  <a:lnTo>
                    <a:pt x="3211182" y="1064310"/>
                  </a:lnTo>
                  <a:lnTo>
                    <a:pt x="3211182" y="142925"/>
                  </a:lnTo>
                  <a:lnTo>
                    <a:pt x="3246158" y="1524"/>
                  </a:lnTo>
                  <a:lnTo>
                    <a:pt x="32461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371400" y="5655845"/>
            <a:ext cx="1831339" cy="3873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50" spc="-8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35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50" spc="-23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350" spc="3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50" spc="-9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350" spc="3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50" spc="-9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350" spc="3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50" spc="-27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235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350" spc="-229" dirty="0">
                <a:solidFill>
                  <a:srgbClr val="FFFFFF"/>
                </a:solidFill>
                <a:latin typeface="Verdana"/>
                <a:cs typeface="Verdana"/>
              </a:rPr>
              <a:t>3</a:t>
            </a:r>
            <a:endParaRPr sz="2350">
              <a:latin typeface="Verdana"/>
              <a:cs typeface="Verdan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161347" y="6460572"/>
            <a:ext cx="3160395" cy="1410970"/>
          </a:xfrm>
          <a:custGeom>
            <a:avLst/>
            <a:gdLst/>
            <a:ahLst/>
            <a:cxnLst/>
            <a:rect l="l" t="t" r="r" b="b"/>
            <a:pathLst>
              <a:path w="3160395" h="1410970">
                <a:moveTo>
                  <a:pt x="893965" y="991120"/>
                </a:moveTo>
                <a:lnTo>
                  <a:pt x="888136" y="991120"/>
                </a:lnTo>
                <a:lnTo>
                  <a:pt x="532485" y="1294295"/>
                </a:lnTo>
                <a:lnTo>
                  <a:pt x="491680" y="1294295"/>
                </a:lnTo>
                <a:lnTo>
                  <a:pt x="491680" y="707390"/>
                </a:lnTo>
                <a:lnTo>
                  <a:pt x="588848" y="707390"/>
                </a:lnTo>
                <a:lnTo>
                  <a:pt x="761809" y="837603"/>
                </a:lnTo>
                <a:lnTo>
                  <a:pt x="763765" y="837603"/>
                </a:lnTo>
                <a:lnTo>
                  <a:pt x="763765" y="497509"/>
                </a:lnTo>
                <a:lnTo>
                  <a:pt x="761809" y="497509"/>
                </a:lnTo>
                <a:lnTo>
                  <a:pt x="588848" y="629666"/>
                </a:lnTo>
                <a:lnTo>
                  <a:pt x="491680" y="629666"/>
                </a:lnTo>
                <a:lnTo>
                  <a:pt x="491680" y="104940"/>
                </a:lnTo>
                <a:lnTo>
                  <a:pt x="528599" y="104940"/>
                </a:lnTo>
                <a:lnTo>
                  <a:pt x="884250" y="408114"/>
                </a:lnTo>
                <a:lnTo>
                  <a:pt x="890066" y="408114"/>
                </a:lnTo>
                <a:lnTo>
                  <a:pt x="870635" y="19431"/>
                </a:lnTo>
                <a:lnTo>
                  <a:pt x="0" y="19431"/>
                </a:lnTo>
                <a:lnTo>
                  <a:pt x="0" y="21386"/>
                </a:lnTo>
                <a:lnTo>
                  <a:pt x="44704" y="202107"/>
                </a:lnTo>
                <a:lnTo>
                  <a:pt x="44704" y="1197127"/>
                </a:lnTo>
                <a:lnTo>
                  <a:pt x="0" y="1377848"/>
                </a:lnTo>
                <a:lnTo>
                  <a:pt x="0" y="1379804"/>
                </a:lnTo>
                <a:lnTo>
                  <a:pt x="874522" y="1379804"/>
                </a:lnTo>
                <a:lnTo>
                  <a:pt x="893965" y="991120"/>
                </a:lnTo>
                <a:close/>
              </a:path>
              <a:path w="3160395" h="1410970">
                <a:moveTo>
                  <a:pt x="2168779" y="1377861"/>
                </a:moveTo>
                <a:lnTo>
                  <a:pt x="2058009" y="1197127"/>
                </a:lnTo>
                <a:lnTo>
                  <a:pt x="2015667" y="1059141"/>
                </a:lnTo>
                <a:lnTo>
                  <a:pt x="1988820" y="971689"/>
                </a:lnTo>
                <a:lnTo>
                  <a:pt x="1819414" y="419760"/>
                </a:lnTo>
                <a:lnTo>
                  <a:pt x="1696542" y="19431"/>
                </a:lnTo>
                <a:lnTo>
                  <a:pt x="1556626" y="19431"/>
                </a:lnTo>
                <a:lnTo>
                  <a:pt x="1556626" y="971689"/>
                </a:lnTo>
                <a:lnTo>
                  <a:pt x="1335074" y="971689"/>
                </a:lnTo>
                <a:lnTo>
                  <a:pt x="1338148" y="921385"/>
                </a:lnTo>
                <a:lnTo>
                  <a:pt x="1342021" y="870292"/>
                </a:lnTo>
                <a:lnTo>
                  <a:pt x="1346619" y="818680"/>
                </a:lnTo>
                <a:lnTo>
                  <a:pt x="1351864" y="766826"/>
                </a:lnTo>
                <a:lnTo>
                  <a:pt x="1357706" y="714997"/>
                </a:lnTo>
                <a:lnTo>
                  <a:pt x="1364068" y="663460"/>
                </a:lnTo>
                <a:lnTo>
                  <a:pt x="1370876" y="612495"/>
                </a:lnTo>
                <a:lnTo>
                  <a:pt x="1378051" y="562381"/>
                </a:lnTo>
                <a:lnTo>
                  <a:pt x="1385531" y="513359"/>
                </a:lnTo>
                <a:lnTo>
                  <a:pt x="1393266" y="465734"/>
                </a:lnTo>
                <a:lnTo>
                  <a:pt x="1401152" y="419760"/>
                </a:lnTo>
                <a:lnTo>
                  <a:pt x="1556626" y="971689"/>
                </a:lnTo>
                <a:lnTo>
                  <a:pt x="1556626" y="19431"/>
                </a:lnTo>
                <a:lnTo>
                  <a:pt x="1405039" y="19431"/>
                </a:lnTo>
                <a:lnTo>
                  <a:pt x="934732" y="1377861"/>
                </a:lnTo>
                <a:lnTo>
                  <a:pt x="934732" y="1379804"/>
                </a:lnTo>
                <a:lnTo>
                  <a:pt x="1366164" y="1379804"/>
                </a:lnTo>
                <a:lnTo>
                  <a:pt x="1366164" y="1377861"/>
                </a:lnTo>
                <a:lnTo>
                  <a:pt x="1353997" y="1336979"/>
                </a:lnTo>
                <a:lnTo>
                  <a:pt x="1344574" y="1290485"/>
                </a:lnTo>
                <a:lnTo>
                  <a:pt x="1337741" y="1238910"/>
                </a:lnTo>
                <a:lnTo>
                  <a:pt x="1333347" y="1182801"/>
                </a:lnTo>
                <a:lnTo>
                  <a:pt x="1331214" y="1122705"/>
                </a:lnTo>
                <a:lnTo>
                  <a:pt x="1331188" y="1059141"/>
                </a:lnTo>
                <a:lnTo>
                  <a:pt x="1579930" y="1059141"/>
                </a:lnTo>
                <a:lnTo>
                  <a:pt x="1618805" y="1197127"/>
                </a:lnTo>
                <a:lnTo>
                  <a:pt x="1579930" y="1379804"/>
                </a:lnTo>
                <a:lnTo>
                  <a:pt x="2168779" y="1379804"/>
                </a:lnTo>
                <a:lnTo>
                  <a:pt x="2168779" y="1377861"/>
                </a:lnTo>
                <a:close/>
              </a:path>
              <a:path w="3160395" h="1410970">
                <a:moveTo>
                  <a:pt x="3159861" y="1379804"/>
                </a:moveTo>
                <a:lnTo>
                  <a:pt x="3136544" y="1212672"/>
                </a:lnTo>
                <a:lnTo>
                  <a:pt x="3136544" y="829830"/>
                </a:lnTo>
                <a:lnTo>
                  <a:pt x="3155975" y="635482"/>
                </a:lnTo>
                <a:lnTo>
                  <a:pt x="3103880" y="638530"/>
                </a:lnTo>
                <a:lnTo>
                  <a:pt x="3054489" y="640740"/>
                </a:lnTo>
                <a:lnTo>
                  <a:pt x="3007245" y="642213"/>
                </a:lnTo>
                <a:lnTo>
                  <a:pt x="2961576" y="643013"/>
                </a:lnTo>
                <a:lnTo>
                  <a:pt x="2916936" y="643267"/>
                </a:lnTo>
                <a:lnTo>
                  <a:pt x="2871355" y="643013"/>
                </a:lnTo>
                <a:lnTo>
                  <a:pt x="2825115" y="642213"/>
                </a:lnTo>
                <a:lnTo>
                  <a:pt x="2777579" y="640740"/>
                </a:lnTo>
                <a:lnTo>
                  <a:pt x="2728074" y="638530"/>
                </a:lnTo>
                <a:lnTo>
                  <a:pt x="2675966" y="635482"/>
                </a:lnTo>
                <a:lnTo>
                  <a:pt x="2709011" y="835647"/>
                </a:lnTo>
                <a:lnTo>
                  <a:pt x="2709011" y="1323441"/>
                </a:lnTo>
                <a:lnTo>
                  <a:pt x="2692781" y="1322146"/>
                </a:lnTo>
                <a:lnTo>
                  <a:pt x="2678214" y="1317663"/>
                </a:lnTo>
                <a:lnTo>
                  <a:pt x="2643695" y="1276654"/>
                </a:lnTo>
                <a:lnTo>
                  <a:pt x="2627617" y="1217777"/>
                </a:lnTo>
                <a:lnTo>
                  <a:pt x="2621457" y="1176312"/>
                </a:lnTo>
                <a:lnTo>
                  <a:pt x="2616428" y="1125702"/>
                </a:lnTo>
                <a:lnTo>
                  <a:pt x="2612491" y="1065085"/>
                </a:lnTo>
                <a:lnTo>
                  <a:pt x="2609545" y="993597"/>
                </a:lnTo>
                <a:lnTo>
                  <a:pt x="2607526" y="910399"/>
                </a:lnTo>
                <a:lnTo>
                  <a:pt x="2606370" y="814641"/>
                </a:lnTo>
                <a:lnTo>
                  <a:pt x="2606002" y="705446"/>
                </a:lnTo>
                <a:lnTo>
                  <a:pt x="2606319" y="588035"/>
                </a:lnTo>
                <a:lnTo>
                  <a:pt x="2607310" y="486257"/>
                </a:lnTo>
                <a:lnTo>
                  <a:pt x="2609011" y="398995"/>
                </a:lnTo>
                <a:lnTo>
                  <a:pt x="2611475" y="325183"/>
                </a:lnTo>
                <a:lnTo>
                  <a:pt x="2614765" y="263740"/>
                </a:lnTo>
                <a:lnTo>
                  <a:pt x="2618905" y="213588"/>
                </a:lnTo>
                <a:lnTo>
                  <a:pt x="2623947" y="173621"/>
                </a:lnTo>
                <a:lnTo>
                  <a:pt x="2636951" y="119976"/>
                </a:lnTo>
                <a:lnTo>
                  <a:pt x="2664460" y="88938"/>
                </a:lnTo>
                <a:lnTo>
                  <a:pt x="2675966" y="87452"/>
                </a:lnTo>
                <a:lnTo>
                  <a:pt x="2703004" y="92113"/>
                </a:lnTo>
                <a:lnTo>
                  <a:pt x="2760522" y="126352"/>
                </a:lnTo>
                <a:lnTo>
                  <a:pt x="2790952" y="153911"/>
                </a:lnTo>
                <a:lnTo>
                  <a:pt x="2822486" y="187071"/>
                </a:lnTo>
                <a:lnTo>
                  <a:pt x="2855074" y="224828"/>
                </a:lnTo>
                <a:lnTo>
                  <a:pt x="2888704" y="266153"/>
                </a:lnTo>
                <a:lnTo>
                  <a:pt x="2959023" y="355485"/>
                </a:lnTo>
                <a:lnTo>
                  <a:pt x="2995676" y="401472"/>
                </a:lnTo>
                <a:lnTo>
                  <a:pt x="3033280" y="446963"/>
                </a:lnTo>
                <a:lnTo>
                  <a:pt x="3071825" y="490982"/>
                </a:lnTo>
                <a:lnTo>
                  <a:pt x="3111284" y="532485"/>
                </a:lnTo>
                <a:lnTo>
                  <a:pt x="3120999" y="532485"/>
                </a:lnTo>
                <a:lnTo>
                  <a:pt x="3120999" y="19431"/>
                </a:lnTo>
                <a:lnTo>
                  <a:pt x="3067735" y="18770"/>
                </a:lnTo>
                <a:lnTo>
                  <a:pt x="3019488" y="16979"/>
                </a:lnTo>
                <a:lnTo>
                  <a:pt x="2974517" y="14389"/>
                </a:lnTo>
                <a:lnTo>
                  <a:pt x="2887459" y="8102"/>
                </a:lnTo>
                <a:lnTo>
                  <a:pt x="2841866" y="5041"/>
                </a:lnTo>
                <a:lnTo>
                  <a:pt x="2792590" y="2451"/>
                </a:lnTo>
                <a:lnTo>
                  <a:pt x="2737866" y="660"/>
                </a:lnTo>
                <a:lnTo>
                  <a:pt x="2675966" y="0"/>
                </a:lnTo>
                <a:lnTo>
                  <a:pt x="2617228" y="1714"/>
                </a:lnTo>
                <a:lnTo>
                  <a:pt x="2562390" y="6794"/>
                </a:lnTo>
                <a:lnTo>
                  <a:pt x="2511336" y="15087"/>
                </a:lnTo>
                <a:lnTo>
                  <a:pt x="2463939" y="26479"/>
                </a:lnTo>
                <a:lnTo>
                  <a:pt x="2420061" y="40830"/>
                </a:lnTo>
                <a:lnTo>
                  <a:pt x="2379599" y="58026"/>
                </a:lnTo>
                <a:lnTo>
                  <a:pt x="2342400" y="77927"/>
                </a:lnTo>
                <a:lnTo>
                  <a:pt x="2308377" y="100406"/>
                </a:lnTo>
                <a:lnTo>
                  <a:pt x="2277364" y="125336"/>
                </a:lnTo>
                <a:lnTo>
                  <a:pt x="2249271" y="152590"/>
                </a:lnTo>
                <a:lnTo>
                  <a:pt x="2223947" y="182029"/>
                </a:lnTo>
                <a:lnTo>
                  <a:pt x="2201291" y="213525"/>
                </a:lnTo>
                <a:lnTo>
                  <a:pt x="2181161" y="246964"/>
                </a:lnTo>
                <a:lnTo>
                  <a:pt x="2163432" y="282206"/>
                </a:lnTo>
                <a:lnTo>
                  <a:pt x="2147989" y="319125"/>
                </a:lnTo>
                <a:lnTo>
                  <a:pt x="2134692" y="357581"/>
                </a:lnTo>
                <a:lnTo>
                  <a:pt x="2123440" y="397459"/>
                </a:lnTo>
                <a:lnTo>
                  <a:pt x="2114080" y="438619"/>
                </a:lnTo>
                <a:lnTo>
                  <a:pt x="2106511" y="480949"/>
                </a:lnTo>
                <a:lnTo>
                  <a:pt x="2100592" y="524306"/>
                </a:lnTo>
                <a:lnTo>
                  <a:pt x="2096211" y="568566"/>
                </a:lnTo>
                <a:lnTo>
                  <a:pt x="2093239" y="613587"/>
                </a:lnTo>
                <a:lnTo>
                  <a:pt x="2091537" y="659257"/>
                </a:lnTo>
                <a:lnTo>
                  <a:pt x="2091004" y="705446"/>
                </a:lnTo>
                <a:lnTo>
                  <a:pt x="2091537" y="751408"/>
                </a:lnTo>
                <a:lnTo>
                  <a:pt x="2093239" y="796899"/>
                </a:lnTo>
                <a:lnTo>
                  <a:pt x="2096211" y="841768"/>
                </a:lnTo>
                <a:lnTo>
                  <a:pt x="2100592" y="885913"/>
                </a:lnTo>
                <a:lnTo>
                  <a:pt x="2106511" y="929182"/>
                </a:lnTo>
                <a:lnTo>
                  <a:pt x="2114080" y="971448"/>
                </a:lnTo>
                <a:lnTo>
                  <a:pt x="2123440" y="1012583"/>
                </a:lnTo>
                <a:lnTo>
                  <a:pt x="2134692" y="1052449"/>
                </a:lnTo>
                <a:lnTo>
                  <a:pt x="2147989" y="1090930"/>
                </a:lnTo>
                <a:lnTo>
                  <a:pt x="2163432" y="1127874"/>
                </a:lnTo>
                <a:lnTo>
                  <a:pt x="2181161" y="1163154"/>
                </a:lnTo>
                <a:lnTo>
                  <a:pt x="2201291" y="1196644"/>
                </a:lnTo>
                <a:lnTo>
                  <a:pt x="2223947" y="1228204"/>
                </a:lnTo>
                <a:lnTo>
                  <a:pt x="2249271" y="1257719"/>
                </a:lnTo>
                <a:lnTo>
                  <a:pt x="2277364" y="1285049"/>
                </a:lnTo>
                <a:lnTo>
                  <a:pt x="2308377" y="1310055"/>
                </a:lnTo>
                <a:lnTo>
                  <a:pt x="2342400" y="1332623"/>
                </a:lnTo>
                <a:lnTo>
                  <a:pt x="2379599" y="1352600"/>
                </a:lnTo>
                <a:lnTo>
                  <a:pt x="2420061" y="1369860"/>
                </a:lnTo>
                <a:lnTo>
                  <a:pt x="2463939" y="1384287"/>
                </a:lnTo>
                <a:lnTo>
                  <a:pt x="2511336" y="1395730"/>
                </a:lnTo>
                <a:lnTo>
                  <a:pt x="2562390" y="1404073"/>
                </a:lnTo>
                <a:lnTo>
                  <a:pt x="2617228" y="1409166"/>
                </a:lnTo>
                <a:lnTo>
                  <a:pt x="2675966" y="1410893"/>
                </a:lnTo>
                <a:lnTo>
                  <a:pt x="2731693" y="1410030"/>
                </a:lnTo>
                <a:lnTo>
                  <a:pt x="2783941" y="1407668"/>
                </a:lnTo>
                <a:lnTo>
                  <a:pt x="2833382" y="1404175"/>
                </a:lnTo>
                <a:lnTo>
                  <a:pt x="2880715" y="1399946"/>
                </a:lnTo>
                <a:lnTo>
                  <a:pt x="2971901" y="1390751"/>
                </a:lnTo>
                <a:lnTo>
                  <a:pt x="3017139" y="1386522"/>
                </a:lnTo>
                <a:lnTo>
                  <a:pt x="3063087" y="1383030"/>
                </a:lnTo>
                <a:lnTo>
                  <a:pt x="3110420" y="1380667"/>
                </a:lnTo>
                <a:lnTo>
                  <a:pt x="3159861" y="13798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53307" y="6479999"/>
            <a:ext cx="842010" cy="1360805"/>
          </a:xfrm>
          <a:custGeom>
            <a:avLst/>
            <a:gdLst/>
            <a:ahLst/>
            <a:cxnLst/>
            <a:rect l="l" t="t" r="r" b="b"/>
            <a:pathLst>
              <a:path w="842009" h="1360804">
                <a:moveTo>
                  <a:pt x="536381" y="0"/>
                </a:moveTo>
                <a:lnTo>
                  <a:pt x="0" y="0"/>
                </a:lnTo>
                <a:lnTo>
                  <a:pt x="0" y="1947"/>
                </a:lnTo>
                <a:lnTo>
                  <a:pt x="44700" y="182675"/>
                </a:lnTo>
                <a:lnTo>
                  <a:pt x="44700" y="1177691"/>
                </a:lnTo>
                <a:lnTo>
                  <a:pt x="0" y="1358419"/>
                </a:lnTo>
                <a:lnTo>
                  <a:pt x="0" y="1360366"/>
                </a:lnTo>
                <a:lnTo>
                  <a:pt x="841492" y="1360366"/>
                </a:lnTo>
                <a:lnTo>
                  <a:pt x="814278" y="454750"/>
                </a:lnTo>
                <a:lnTo>
                  <a:pt x="808457" y="454750"/>
                </a:lnTo>
                <a:lnTo>
                  <a:pt x="528601" y="1274861"/>
                </a:lnTo>
                <a:lnTo>
                  <a:pt x="491681" y="1274861"/>
                </a:lnTo>
                <a:lnTo>
                  <a:pt x="491681" y="182675"/>
                </a:lnTo>
                <a:lnTo>
                  <a:pt x="536381" y="1947"/>
                </a:lnTo>
                <a:lnTo>
                  <a:pt x="5363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391923" y="6479999"/>
            <a:ext cx="894080" cy="1360805"/>
          </a:xfrm>
          <a:custGeom>
            <a:avLst/>
            <a:gdLst/>
            <a:ahLst/>
            <a:cxnLst/>
            <a:rect l="l" t="t" r="r" b="b"/>
            <a:pathLst>
              <a:path w="894079" h="1360804">
                <a:moveTo>
                  <a:pt x="870633" y="0"/>
                </a:moveTo>
                <a:lnTo>
                  <a:pt x="0" y="0"/>
                </a:lnTo>
                <a:lnTo>
                  <a:pt x="0" y="1947"/>
                </a:lnTo>
                <a:lnTo>
                  <a:pt x="44700" y="182675"/>
                </a:lnTo>
                <a:lnTo>
                  <a:pt x="44700" y="1177691"/>
                </a:lnTo>
                <a:lnTo>
                  <a:pt x="0" y="1358419"/>
                </a:lnTo>
                <a:lnTo>
                  <a:pt x="0" y="1360366"/>
                </a:lnTo>
                <a:lnTo>
                  <a:pt x="874517" y="1360366"/>
                </a:lnTo>
                <a:lnTo>
                  <a:pt x="893962" y="971687"/>
                </a:lnTo>
                <a:lnTo>
                  <a:pt x="888130" y="971687"/>
                </a:lnTo>
                <a:lnTo>
                  <a:pt x="532486" y="1274861"/>
                </a:lnTo>
                <a:lnTo>
                  <a:pt x="491681" y="1274861"/>
                </a:lnTo>
                <a:lnTo>
                  <a:pt x="491681" y="687958"/>
                </a:lnTo>
                <a:lnTo>
                  <a:pt x="588851" y="687958"/>
                </a:lnTo>
                <a:lnTo>
                  <a:pt x="761809" y="818163"/>
                </a:lnTo>
                <a:lnTo>
                  <a:pt x="763756" y="818163"/>
                </a:lnTo>
                <a:lnTo>
                  <a:pt x="763756" y="478079"/>
                </a:lnTo>
                <a:lnTo>
                  <a:pt x="761809" y="478079"/>
                </a:lnTo>
                <a:lnTo>
                  <a:pt x="588851" y="610232"/>
                </a:lnTo>
                <a:lnTo>
                  <a:pt x="491681" y="610232"/>
                </a:lnTo>
                <a:lnTo>
                  <a:pt x="491681" y="85505"/>
                </a:lnTo>
                <a:lnTo>
                  <a:pt x="528601" y="85505"/>
                </a:lnTo>
                <a:lnTo>
                  <a:pt x="884245" y="388679"/>
                </a:lnTo>
                <a:lnTo>
                  <a:pt x="890067" y="388679"/>
                </a:lnTo>
                <a:lnTo>
                  <a:pt x="8706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377182" y="6460566"/>
            <a:ext cx="972185" cy="1399540"/>
          </a:xfrm>
          <a:custGeom>
            <a:avLst/>
            <a:gdLst/>
            <a:ahLst/>
            <a:cxnLst/>
            <a:rect l="l" t="t" r="r" b="b"/>
            <a:pathLst>
              <a:path w="972184" h="1399540">
                <a:moveTo>
                  <a:pt x="478079" y="0"/>
                </a:moveTo>
                <a:lnTo>
                  <a:pt x="432067" y="1894"/>
                </a:lnTo>
                <a:lnTo>
                  <a:pt x="386781" y="7588"/>
                </a:lnTo>
                <a:lnTo>
                  <a:pt x="342583" y="17101"/>
                </a:lnTo>
                <a:lnTo>
                  <a:pt x="299836" y="30448"/>
                </a:lnTo>
                <a:lnTo>
                  <a:pt x="258903" y="47647"/>
                </a:lnTo>
                <a:lnTo>
                  <a:pt x="220147" y="68715"/>
                </a:lnTo>
                <a:lnTo>
                  <a:pt x="183931" y="93671"/>
                </a:lnTo>
                <a:lnTo>
                  <a:pt x="150617" y="122530"/>
                </a:lnTo>
                <a:lnTo>
                  <a:pt x="120567" y="155311"/>
                </a:lnTo>
                <a:lnTo>
                  <a:pt x="94146" y="192031"/>
                </a:lnTo>
                <a:lnTo>
                  <a:pt x="71715" y="232707"/>
                </a:lnTo>
                <a:lnTo>
                  <a:pt x="53637" y="277356"/>
                </a:lnTo>
                <a:lnTo>
                  <a:pt x="40275" y="325995"/>
                </a:lnTo>
                <a:lnTo>
                  <a:pt x="31992" y="378643"/>
                </a:lnTo>
                <a:lnTo>
                  <a:pt x="29150" y="435316"/>
                </a:lnTo>
                <a:lnTo>
                  <a:pt x="32029" y="491740"/>
                </a:lnTo>
                <a:lnTo>
                  <a:pt x="40322" y="545961"/>
                </a:lnTo>
                <a:lnTo>
                  <a:pt x="53513" y="598021"/>
                </a:lnTo>
                <a:lnTo>
                  <a:pt x="71086" y="647965"/>
                </a:lnTo>
                <a:lnTo>
                  <a:pt x="92527" y="695837"/>
                </a:lnTo>
                <a:lnTo>
                  <a:pt x="117319" y="741681"/>
                </a:lnTo>
                <a:lnTo>
                  <a:pt x="144947" y="785541"/>
                </a:lnTo>
                <a:lnTo>
                  <a:pt x="174895" y="827462"/>
                </a:lnTo>
                <a:lnTo>
                  <a:pt x="206647" y="867487"/>
                </a:lnTo>
                <a:lnTo>
                  <a:pt x="239689" y="905660"/>
                </a:lnTo>
                <a:lnTo>
                  <a:pt x="273504" y="942026"/>
                </a:lnTo>
                <a:lnTo>
                  <a:pt x="307577" y="976628"/>
                </a:lnTo>
                <a:lnTo>
                  <a:pt x="341392" y="1009512"/>
                </a:lnTo>
                <a:lnTo>
                  <a:pt x="374434" y="1040720"/>
                </a:lnTo>
                <a:lnTo>
                  <a:pt x="436134" y="1098286"/>
                </a:lnTo>
                <a:lnTo>
                  <a:pt x="463762" y="1124733"/>
                </a:lnTo>
                <a:lnTo>
                  <a:pt x="509995" y="1173174"/>
                </a:lnTo>
                <a:lnTo>
                  <a:pt x="540759" y="1215972"/>
                </a:lnTo>
                <a:lnTo>
                  <a:pt x="551930" y="1253480"/>
                </a:lnTo>
                <a:lnTo>
                  <a:pt x="546980" y="1281447"/>
                </a:lnTo>
                <a:lnTo>
                  <a:pt x="532736" y="1299393"/>
                </a:lnTo>
                <a:lnTo>
                  <a:pt x="510111" y="1308958"/>
                </a:lnTo>
                <a:lnTo>
                  <a:pt x="480016" y="1311782"/>
                </a:lnTo>
                <a:lnTo>
                  <a:pt x="449677" y="1308172"/>
                </a:lnTo>
                <a:lnTo>
                  <a:pt x="387580" y="1280757"/>
                </a:lnTo>
                <a:lnTo>
                  <a:pt x="356046" y="1257930"/>
                </a:lnTo>
                <a:lnTo>
                  <a:pt x="324337" y="1229672"/>
                </a:lnTo>
                <a:lnTo>
                  <a:pt x="292564" y="1196474"/>
                </a:lnTo>
                <a:lnTo>
                  <a:pt x="260839" y="1158823"/>
                </a:lnTo>
                <a:lnTo>
                  <a:pt x="229273" y="1117207"/>
                </a:lnTo>
                <a:lnTo>
                  <a:pt x="197978" y="1072115"/>
                </a:lnTo>
                <a:lnTo>
                  <a:pt x="167065" y="1024034"/>
                </a:lnTo>
                <a:lnTo>
                  <a:pt x="136646" y="973454"/>
                </a:lnTo>
                <a:lnTo>
                  <a:pt x="106832" y="920863"/>
                </a:lnTo>
                <a:lnTo>
                  <a:pt x="77735" y="866748"/>
                </a:lnTo>
                <a:lnTo>
                  <a:pt x="68029" y="866748"/>
                </a:lnTo>
                <a:lnTo>
                  <a:pt x="0" y="1379800"/>
                </a:lnTo>
                <a:lnTo>
                  <a:pt x="50264" y="1380345"/>
                </a:lnTo>
                <a:lnTo>
                  <a:pt x="99862" y="1381822"/>
                </a:lnTo>
                <a:lnTo>
                  <a:pt x="149180" y="1383998"/>
                </a:lnTo>
                <a:lnTo>
                  <a:pt x="198603" y="1386641"/>
                </a:lnTo>
                <a:lnTo>
                  <a:pt x="299300" y="1392394"/>
                </a:lnTo>
                <a:lnTo>
                  <a:pt x="351345" y="1395037"/>
                </a:lnTo>
                <a:lnTo>
                  <a:pt x="405034" y="1397213"/>
                </a:lnTo>
                <a:lnTo>
                  <a:pt x="460752" y="1398690"/>
                </a:lnTo>
                <a:lnTo>
                  <a:pt x="518884" y="1399234"/>
                </a:lnTo>
                <a:lnTo>
                  <a:pt x="570011" y="1397332"/>
                </a:lnTo>
                <a:lnTo>
                  <a:pt x="619847" y="1391631"/>
                </a:lnTo>
                <a:lnTo>
                  <a:pt x="667990" y="1382140"/>
                </a:lnTo>
                <a:lnTo>
                  <a:pt x="714043" y="1368866"/>
                </a:lnTo>
                <a:lnTo>
                  <a:pt x="757605" y="1351820"/>
                </a:lnTo>
                <a:lnTo>
                  <a:pt x="798278" y="1331008"/>
                </a:lnTo>
                <a:lnTo>
                  <a:pt x="835661" y="1306440"/>
                </a:lnTo>
                <a:lnTo>
                  <a:pt x="869356" y="1278124"/>
                </a:lnTo>
                <a:lnTo>
                  <a:pt x="898963" y="1246069"/>
                </a:lnTo>
                <a:lnTo>
                  <a:pt x="924082" y="1210283"/>
                </a:lnTo>
                <a:lnTo>
                  <a:pt x="944315" y="1170774"/>
                </a:lnTo>
                <a:lnTo>
                  <a:pt x="959261" y="1127552"/>
                </a:lnTo>
                <a:lnTo>
                  <a:pt x="968522" y="1080624"/>
                </a:lnTo>
                <a:lnTo>
                  <a:pt x="971698" y="1030000"/>
                </a:lnTo>
                <a:lnTo>
                  <a:pt x="968991" y="982434"/>
                </a:lnTo>
                <a:lnTo>
                  <a:pt x="961182" y="936370"/>
                </a:lnTo>
                <a:lnTo>
                  <a:pt x="948734" y="891732"/>
                </a:lnTo>
                <a:lnTo>
                  <a:pt x="932110" y="848443"/>
                </a:lnTo>
                <a:lnTo>
                  <a:pt x="911775" y="806426"/>
                </a:lnTo>
                <a:lnTo>
                  <a:pt x="888192" y="765604"/>
                </a:lnTo>
                <a:lnTo>
                  <a:pt x="861826" y="725901"/>
                </a:lnTo>
                <a:lnTo>
                  <a:pt x="833141" y="687239"/>
                </a:lnTo>
                <a:lnTo>
                  <a:pt x="802599" y="649542"/>
                </a:lnTo>
                <a:lnTo>
                  <a:pt x="770666" y="612734"/>
                </a:lnTo>
                <a:lnTo>
                  <a:pt x="737805" y="576737"/>
                </a:lnTo>
                <a:lnTo>
                  <a:pt x="704481" y="541475"/>
                </a:lnTo>
                <a:lnTo>
                  <a:pt x="638295" y="472848"/>
                </a:lnTo>
                <a:lnTo>
                  <a:pt x="606362" y="439329"/>
                </a:lnTo>
                <a:lnTo>
                  <a:pt x="575821" y="406238"/>
                </a:lnTo>
                <a:lnTo>
                  <a:pt x="547135" y="373498"/>
                </a:lnTo>
                <a:lnTo>
                  <a:pt x="520769" y="341032"/>
                </a:lnTo>
                <a:lnTo>
                  <a:pt x="497186" y="308763"/>
                </a:lnTo>
                <a:lnTo>
                  <a:pt x="460228" y="244510"/>
                </a:lnTo>
                <a:lnTo>
                  <a:pt x="439970" y="180125"/>
                </a:lnTo>
                <a:lnTo>
                  <a:pt x="437264" y="147691"/>
                </a:lnTo>
                <a:lnTo>
                  <a:pt x="441880" y="122797"/>
                </a:lnTo>
                <a:lnTo>
                  <a:pt x="453784" y="105916"/>
                </a:lnTo>
                <a:lnTo>
                  <a:pt x="470058" y="96321"/>
                </a:lnTo>
                <a:lnTo>
                  <a:pt x="487786" y="93285"/>
                </a:lnTo>
                <a:lnTo>
                  <a:pt x="508571" y="98170"/>
                </a:lnTo>
                <a:lnTo>
                  <a:pt x="556596" y="134993"/>
                </a:lnTo>
                <a:lnTo>
                  <a:pt x="583451" y="165424"/>
                </a:lnTo>
                <a:lnTo>
                  <a:pt x="611944" y="202863"/>
                </a:lnTo>
                <a:lnTo>
                  <a:pt x="641883" y="246558"/>
                </a:lnTo>
                <a:lnTo>
                  <a:pt x="673073" y="295754"/>
                </a:lnTo>
                <a:lnTo>
                  <a:pt x="705324" y="349698"/>
                </a:lnTo>
                <a:lnTo>
                  <a:pt x="738442" y="407637"/>
                </a:lnTo>
                <a:lnTo>
                  <a:pt x="772235" y="468817"/>
                </a:lnTo>
                <a:lnTo>
                  <a:pt x="806509" y="532486"/>
                </a:lnTo>
                <a:lnTo>
                  <a:pt x="814289" y="532486"/>
                </a:lnTo>
                <a:lnTo>
                  <a:pt x="940610" y="19433"/>
                </a:lnTo>
                <a:lnTo>
                  <a:pt x="886744" y="18767"/>
                </a:lnTo>
                <a:lnTo>
                  <a:pt x="836893" y="16981"/>
                </a:lnTo>
                <a:lnTo>
                  <a:pt x="789600" y="14395"/>
                </a:lnTo>
                <a:lnTo>
                  <a:pt x="696871" y="8104"/>
                </a:lnTo>
                <a:lnTo>
                  <a:pt x="648522" y="5038"/>
                </a:lnTo>
                <a:lnTo>
                  <a:pt x="596911" y="2452"/>
                </a:lnTo>
                <a:lnTo>
                  <a:pt x="540582" y="666"/>
                </a:lnTo>
                <a:lnTo>
                  <a:pt x="4780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00D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732524" y="0"/>
            <a:ext cx="10372090" cy="11308715"/>
            <a:chOff x="9732524" y="0"/>
            <a:chExt cx="10372090" cy="11308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21161" y="0"/>
              <a:ext cx="7682938" cy="113085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299164" y="9684442"/>
              <a:ext cx="626745" cy="367030"/>
            </a:xfrm>
            <a:custGeom>
              <a:avLst/>
              <a:gdLst/>
              <a:ahLst/>
              <a:cxnLst/>
              <a:rect l="l" t="t" r="r" b="b"/>
              <a:pathLst>
                <a:path w="626744" h="367029">
                  <a:moveTo>
                    <a:pt x="76454" y="240703"/>
                  </a:moveTo>
                  <a:lnTo>
                    <a:pt x="74015" y="223278"/>
                  </a:lnTo>
                  <a:lnTo>
                    <a:pt x="66776" y="210400"/>
                  </a:lnTo>
                  <a:lnTo>
                    <a:pt x="54825" y="202425"/>
                  </a:lnTo>
                  <a:lnTo>
                    <a:pt x="38227" y="199682"/>
                  </a:lnTo>
                  <a:lnTo>
                    <a:pt x="21628" y="202425"/>
                  </a:lnTo>
                  <a:lnTo>
                    <a:pt x="9677" y="210400"/>
                  </a:lnTo>
                  <a:lnTo>
                    <a:pt x="2438" y="223278"/>
                  </a:lnTo>
                  <a:lnTo>
                    <a:pt x="0" y="240703"/>
                  </a:lnTo>
                  <a:lnTo>
                    <a:pt x="0" y="325539"/>
                  </a:lnTo>
                  <a:lnTo>
                    <a:pt x="2438" y="342963"/>
                  </a:lnTo>
                  <a:lnTo>
                    <a:pt x="9677" y="355841"/>
                  </a:lnTo>
                  <a:lnTo>
                    <a:pt x="21628" y="363829"/>
                  </a:lnTo>
                  <a:lnTo>
                    <a:pt x="38227" y="366572"/>
                  </a:lnTo>
                  <a:lnTo>
                    <a:pt x="54825" y="363829"/>
                  </a:lnTo>
                  <a:lnTo>
                    <a:pt x="66776" y="355841"/>
                  </a:lnTo>
                  <a:lnTo>
                    <a:pt x="74015" y="342963"/>
                  </a:lnTo>
                  <a:lnTo>
                    <a:pt x="76454" y="325539"/>
                  </a:lnTo>
                  <a:lnTo>
                    <a:pt x="76454" y="303872"/>
                  </a:lnTo>
                  <a:lnTo>
                    <a:pt x="52209" y="303872"/>
                  </a:lnTo>
                  <a:lnTo>
                    <a:pt x="52209" y="338836"/>
                  </a:lnTo>
                  <a:lnTo>
                    <a:pt x="47078" y="343027"/>
                  </a:lnTo>
                  <a:lnTo>
                    <a:pt x="30772" y="343027"/>
                  </a:lnTo>
                  <a:lnTo>
                    <a:pt x="25641" y="338836"/>
                  </a:lnTo>
                  <a:lnTo>
                    <a:pt x="25641" y="227418"/>
                  </a:lnTo>
                  <a:lnTo>
                    <a:pt x="30772" y="222986"/>
                  </a:lnTo>
                  <a:lnTo>
                    <a:pt x="47078" y="222986"/>
                  </a:lnTo>
                  <a:lnTo>
                    <a:pt x="52209" y="227418"/>
                  </a:lnTo>
                  <a:lnTo>
                    <a:pt x="52209" y="256552"/>
                  </a:lnTo>
                  <a:lnTo>
                    <a:pt x="76454" y="256552"/>
                  </a:lnTo>
                  <a:lnTo>
                    <a:pt x="76454" y="240703"/>
                  </a:lnTo>
                  <a:close/>
                </a:path>
                <a:path w="626744" h="367029">
                  <a:moveTo>
                    <a:pt x="76454" y="41021"/>
                  </a:moveTo>
                  <a:lnTo>
                    <a:pt x="74015" y="23596"/>
                  </a:lnTo>
                  <a:lnTo>
                    <a:pt x="66776" y="10718"/>
                  </a:lnTo>
                  <a:lnTo>
                    <a:pt x="54825" y="2743"/>
                  </a:lnTo>
                  <a:lnTo>
                    <a:pt x="38227" y="0"/>
                  </a:lnTo>
                  <a:lnTo>
                    <a:pt x="21628" y="2743"/>
                  </a:lnTo>
                  <a:lnTo>
                    <a:pt x="9677" y="10718"/>
                  </a:lnTo>
                  <a:lnTo>
                    <a:pt x="2438" y="23596"/>
                  </a:lnTo>
                  <a:lnTo>
                    <a:pt x="0" y="41021"/>
                  </a:lnTo>
                  <a:lnTo>
                    <a:pt x="0" y="125857"/>
                  </a:lnTo>
                  <a:lnTo>
                    <a:pt x="2438" y="143281"/>
                  </a:lnTo>
                  <a:lnTo>
                    <a:pt x="9677" y="156159"/>
                  </a:lnTo>
                  <a:lnTo>
                    <a:pt x="21628" y="164147"/>
                  </a:lnTo>
                  <a:lnTo>
                    <a:pt x="38227" y="166890"/>
                  </a:lnTo>
                  <a:lnTo>
                    <a:pt x="54825" y="164147"/>
                  </a:lnTo>
                  <a:lnTo>
                    <a:pt x="66776" y="156159"/>
                  </a:lnTo>
                  <a:lnTo>
                    <a:pt x="74015" y="143281"/>
                  </a:lnTo>
                  <a:lnTo>
                    <a:pt x="76454" y="125857"/>
                  </a:lnTo>
                  <a:lnTo>
                    <a:pt x="76454" y="104190"/>
                  </a:lnTo>
                  <a:lnTo>
                    <a:pt x="52209" y="104190"/>
                  </a:lnTo>
                  <a:lnTo>
                    <a:pt x="52209" y="139153"/>
                  </a:lnTo>
                  <a:lnTo>
                    <a:pt x="47078" y="143344"/>
                  </a:lnTo>
                  <a:lnTo>
                    <a:pt x="30772" y="143344"/>
                  </a:lnTo>
                  <a:lnTo>
                    <a:pt x="25641" y="139153"/>
                  </a:lnTo>
                  <a:lnTo>
                    <a:pt x="25641" y="27736"/>
                  </a:lnTo>
                  <a:lnTo>
                    <a:pt x="30772" y="23304"/>
                  </a:lnTo>
                  <a:lnTo>
                    <a:pt x="47078" y="23304"/>
                  </a:lnTo>
                  <a:lnTo>
                    <a:pt x="52209" y="27736"/>
                  </a:lnTo>
                  <a:lnTo>
                    <a:pt x="52209" y="56870"/>
                  </a:lnTo>
                  <a:lnTo>
                    <a:pt x="76454" y="56870"/>
                  </a:lnTo>
                  <a:lnTo>
                    <a:pt x="76454" y="41021"/>
                  </a:lnTo>
                  <a:close/>
                </a:path>
                <a:path w="626744" h="367029">
                  <a:moveTo>
                    <a:pt x="167360" y="1866"/>
                  </a:moveTo>
                  <a:lnTo>
                    <a:pt x="143116" y="1866"/>
                  </a:lnTo>
                  <a:lnTo>
                    <a:pt x="143116" y="139395"/>
                  </a:lnTo>
                  <a:lnTo>
                    <a:pt x="137985" y="143573"/>
                  </a:lnTo>
                  <a:lnTo>
                    <a:pt x="121678" y="143573"/>
                  </a:lnTo>
                  <a:lnTo>
                    <a:pt x="116547" y="139395"/>
                  </a:lnTo>
                  <a:lnTo>
                    <a:pt x="116547" y="1866"/>
                  </a:lnTo>
                  <a:lnTo>
                    <a:pt x="90906" y="1866"/>
                  </a:lnTo>
                  <a:lnTo>
                    <a:pt x="90906" y="126098"/>
                  </a:lnTo>
                  <a:lnTo>
                    <a:pt x="93332" y="143522"/>
                  </a:lnTo>
                  <a:lnTo>
                    <a:pt x="100571" y="156400"/>
                  </a:lnTo>
                  <a:lnTo>
                    <a:pt x="112534" y="164388"/>
                  </a:lnTo>
                  <a:lnTo>
                    <a:pt x="129133" y="167132"/>
                  </a:lnTo>
                  <a:lnTo>
                    <a:pt x="145719" y="164388"/>
                  </a:lnTo>
                  <a:lnTo>
                    <a:pt x="157683" y="156400"/>
                  </a:lnTo>
                  <a:lnTo>
                    <a:pt x="164922" y="143522"/>
                  </a:lnTo>
                  <a:lnTo>
                    <a:pt x="167360" y="126098"/>
                  </a:lnTo>
                  <a:lnTo>
                    <a:pt x="167360" y="1866"/>
                  </a:lnTo>
                  <a:close/>
                </a:path>
                <a:path w="626744" h="367029">
                  <a:moveTo>
                    <a:pt x="171780" y="364705"/>
                  </a:moveTo>
                  <a:lnTo>
                    <a:pt x="169227" y="358635"/>
                  </a:lnTo>
                  <a:lnTo>
                    <a:pt x="168986" y="352818"/>
                  </a:lnTo>
                  <a:lnTo>
                    <a:pt x="168935" y="319011"/>
                  </a:lnTo>
                  <a:lnTo>
                    <a:pt x="168135" y="307898"/>
                  </a:lnTo>
                  <a:lnTo>
                    <a:pt x="165341" y="298272"/>
                  </a:lnTo>
                  <a:lnTo>
                    <a:pt x="165290" y="298094"/>
                  </a:lnTo>
                  <a:lnTo>
                    <a:pt x="160045" y="290474"/>
                  </a:lnTo>
                  <a:lnTo>
                    <a:pt x="151968" y="285216"/>
                  </a:lnTo>
                  <a:lnTo>
                    <a:pt x="151968" y="284759"/>
                  </a:lnTo>
                  <a:lnTo>
                    <a:pt x="159410" y="279717"/>
                  </a:lnTo>
                  <a:lnTo>
                    <a:pt x="162915" y="274967"/>
                  </a:lnTo>
                  <a:lnTo>
                    <a:pt x="164642" y="272605"/>
                  </a:lnTo>
                  <a:lnTo>
                    <a:pt x="167741" y="263347"/>
                  </a:lnTo>
                  <a:lnTo>
                    <a:pt x="168757" y="251891"/>
                  </a:lnTo>
                  <a:lnTo>
                    <a:pt x="168757" y="239077"/>
                  </a:lnTo>
                  <a:lnTo>
                    <a:pt x="166852" y="224853"/>
                  </a:lnTo>
                  <a:lnTo>
                    <a:pt x="166560" y="222592"/>
                  </a:lnTo>
                  <a:lnTo>
                    <a:pt x="159727" y="210870"/>
                  </a:lnTo>
                  <a:lnTo>
                    <a:pt x="147904" y="203873"/>
                  </a:lnTo>
                  <a:lnTo>
                    <a:pt x="143116" y="203225"/>
                  </a:lnTo>
                  <a:lnTo>
                    <a:pt x="143116" y="229984"/>
                  </a:lnTo>
                  <a:lnTo>
                    <a:pt x="143116" y="270764"/>
                  </a:lnTo>
                  <a:lnTo>
                    <a:pt x="137287" y="274967"/>
                  </a:lnTo>
                  <a:lnTo>
                    <a:pt x="117716" y="274967"/>
                  </a:lnTo>
                  <a:lnTo>
                    <a:pt x="117716" y="224853"/>
                  </a:lnTo>
                  <a:lnTo>
                    <a:pt x="139153" y="224853"/>
                  </a:lnTo>
                  <a:lnTo>
                    <a:pt x="143116" y="229984"/>
                  </a:lnTo>
                  <a:lnTo>
                    <a:pt x="143116" y="203225"/>
                  </a:lnTo>
                  <a:lnTo>
                    <a:pt x="130771" y="201549"/>
                  </a:lnTo>
                  <a:lnTo>
                    <a:pt x="92062" y="201549"/>
                  </a:lnTo>
                  <a:lnTo>
                    <a:pt x="92062" y="364705"/>
                  </a:lnTo>
                  <a:lnTo>
                    <a:pt x="117716" y="364705"/>
                  </a:lnTo>
                  <a:lnTo>
                    <a:pt x="117716" y="298272"/>
                  </a:lnTo>
                  <a:lnTo>
                    <a:pt x="126568" y="298272"/>
                  </a:lnTo>
                  <a:lnTo>
                    <a:pt x="134112" y="299389"/>
                  </a:lnTo>
                  <a:lnTo>
                    <a:pt x="139331" y="302958"/>
                  </a:lnTo>
                  <a:lnTo>
                    <a:pt x="142367" y="309384"/>
                  </a:lnTo>
                  <a:lnTo>
                    <a:pt x="143357" y="319011"/>
                  </a:lnTo>
                  <a:lnTo>
                    <a:pt x="143357" y="357949"/>
                  </a:lnTo>
                  <a:lnTo>
                    <a:pt x="144284" y="360514"/>
                  </a:lnTo>
                  <a:lnTo>
                    <a:pt x="145681" y="364705"/>
                  </a:lnTo>
                  <a:lnTo>
                    <a:pt x="171780" y="364705"/>
                  </a:lnTo>
                  <a:close/>
                </a:path>
                <a:path w="626744" h="367029">
                  <a:moveTo>
                    <a:pt x="211416" y="201549"/>
                  </a:moveTo>
                  <a:lnTo>
                    <a:pt x="185775" y="201549"/>
                  </a:lnTo>
                  <a:lnTo>
                    <a:pt x="185775" y="364705"/>
                  </a:lnTo>
                  <a:lnTo>
                    <a:pt x="211416" y="364705"/>
                  </a:lnTo>
                  <a:lnTo>
                    <a:pt x="211416" y="201549"/>
                  </a:lnTo>
                  <a:close/>
                </a:path>
                <a:path w="626744" h="367029">
                  <a:moveTo>
                    <a:pt x="292290" y="1866"/>
                  </a:moveTo>
                  <a:lnTo>
                    <a:pt x="256628" y="1866"/>
                  </a:lnTo>
                  <a:lnTo>
                    <a:pt x="239382" y="117703"/>
                  </a:lnTo>
                  <a:lnTo>
                    <a:pt x="238912" y="117703"/>
                  </a:lnTo>
                  <a:lnTo>
                    <a:pt x="220268" y="1866"/>
                  </a:lnTo>
                  <a:lnTo>
                    <a:pt x="184607" y="1866"/>
                  </a:lnTo>
                  <a:lnTo>
                    <a:pt x="184607" y="165023"/>
                  </a:lnTo>
                  <a:lnTo>
                    <a:pt x="206984" y="165023"/>
                  </a:lnTo>
                  <a:lnTo>
                    <a:pt x="206984" y="49644"/>
                  </a:lnTo>
                  <a:lnTo>
                    <a:pt x="207454" y="49644"/>
                  </a:lnTo>
                  <a:lnTo>
                    <a:pt x="226098" y="165023"/>
                  </a:lnTo>
                  <a:lnTo>
                    <a:pt x="250342" y="165023"/>
                  </a:lnTo>
                  <a:lnTo>
                    <a:pt x="267589" y="48018"/>
                  </a:lnTo>
                  <a:lnTo>
                    <a:pt x="268058" y="48018"/>
                  </a:lnTo>
                  <a:lnTo>
                    <a:pt x="268058" y="165023"/>
                  </a:lnTo>
                  <a:lnTo>
                    <a:pt x="292290" y="165023"/>
                  </a:lnTo>
                  <a:lnTo>
                    <a:pt x="292290" y="1866"/>
                  </a:lnTo>
                  <a:close/>
                </a:path>
                <a:path w="626744" h="367029">
                  <a:moveTo>
                    <a:pt x="304419" y="240703"/>
                  </a:moveTo>
                  <a:lnTo>
                    <a:pt x="301980" y="223278"/>
                  </a:lnTo>
                  <a:lnTo>
                    <a:pt x="294741" y="210400"/>
                  </a:lnTo>
                  <a:lnTo>
                    <a:pt x="282778" y="202425"/>
                  </a:lnTo>
                  <a:lnTo>
                    <a:pt x="266179" y="199682"/>
                  </a:lnTo>
                  <a:lnTo>
                    <a:pt x="249593" y="202425"/>
                  </a:lnTo>
                  <a:lnTo>
                    <a:pt x="237629" y="210400"/>
                  </a:lnTo>
                  <a:lnTo>
                    <a:pt x="230403" y="223278"/>
                  </a:lnTo>
                  <a:lnTo>
                    <a:pt x="227965" y="240703"/>
                  </a:lnTo>
                  <a:lnTo>
                    <a:pt x="227965" y="325539"/>
                  </a:lnTo>
                  <a:lnTo>
                    <a:pt x="230403" y="342963"/>
                  </a:lnTo>
                  <a:lnTo>
                    <a:pt x="237629" y="355841"/>
                  </a:lnTo>
                  <a:lnTo>
                    <a:pt x="249593" y="363829"/>
                  </a:lnTo>
                  <a:lnTo>
                    <a:pt x="266179" y="366572"/>
                  </a:lnTo>
                  <a:lnTo>
                    <a:pt x="282778" y="363829"/>
                  </a:lnTo>
                  <a:lnTo>
                    <a:pt x="294741" y="355841"/>
                  </a:lnTo>
                  <a:lnTo>
                    <a:pt x="301980" y="342963"/>
                  </a:lnTo>
                  <a:lnTo>
                    <a:pt x="304419" y="325539"/>
                  </a:lnTo>
                  <a:lnTo>
                    <a:pt x="304419" y="303872"/>
                  </a:lnTo>
                  <a:lnTo>
                    <a:pt x="280174" y="303872"/>
                  </a:lnTo>
                  <a:lnTo>
                    <a:pt x="280174" y="338836"/>
                  </a:lnTo>
                  <a:lnTo>
                    <a:pt x="275043" y="343027"/>
                  </a:lnTo>
                  <a:lnTo>
                    <a:pt x="258724" y="343027"/>
                  </a:lnTo>
                  <a:lnTo>
                    <a:pt x="253593" y="338836"/>
                  </a:lnTo>
                  <a:lnTo>
                    <a:pt x="253593" y="227418"/>
                  </a:lnTo>
                  <a:lnTo>
                    <a:pt x="258724" y="222986"/>
                  </a:lnTo>
                  <a:lnTo>
                    <a:pt x="275043" y="222986"/>
                  </a:lnTo>
                  <a:lnTo>
                    <a:pt x="280174" y="227418"/>
                  </a:lnTo>
                  <a:lnTo>
                    <a:pt x="280174" y="256552"/>
                  </a:lnTo>
                  <a:lnTo>
                    <a:pt x="304419" y="256552"/>
                  </a:lnTo>
                  <a:lnTo>
                    <a:pt x="304419" y="240703"/>
                  </a:lnTo>
                  <a:close/>
                </a:path>
                <a:path w="626744" h="367029">
                  <a:moveTo>
                    <a:pt x="390194" y="113042"/>
                  </a:moveTo>
                  <a:lnTo>
                    <a:pt x="389140" y="101104"/>
                  </a:lnTo>
                  <a:lnTo>
                    <a:pt x="385914" y="91605"/>
                  </a:lnTo>
                  <a:lnTo>
                    <a:pt x="385787" y="91224"/>
                  </a:lnTo>
                  <a:lnTo>
                    <a:pt x="379869" y="83578"/>
                  </a:lnTo>
                  <a:lnTo>
                    <a:pt x="371081" y="78320"/>
                  </a:lnTo>
                  <a:lnTo>
                    <a:pt x="371081" y="77851"/>
                  </a:lnTo>
                  <a:lnTo>
                    <a:pt x="387629" y="45212"/>
                  </a:lnTo>
                  <a:lnTo>
                    <a:pt x="387629" y="39395"/>
                  </a:lnTo>
                  <a:lnTo>
                    <a:pt x="366776" y="4191"/>
                  </a:lnTo>
                  <a:lnTo>
                    <a:pt x="364553" y="3898"/>
                  </a:lnTo>
                  <a:lnTo>
                    <a:pt x="364553" y="111417"/>
                  </a:lnTo>
                  <a:lnTo>
                    <a:pt x="364553" y="137756"/>
                  </a:lnTo>
                  <a:lnTo>
                    <a:pt x="359892" y="141719"/>
                  </a:lnTo>
                  <a:lnTo>
                    <a:pt x="336575" y="141719"/>
                  </a:lnTo>
                  <a:lnTo>
                    <a:pt x="336575" y="91605"/>
                  </a:lnTo>
                  <a:lnTo>
                    <a:pt x="348005" y="91605"/>
                  </a:lnTo>
                  <a:lnTo>
                    <a:pt x="355511" y="92570"/>
                  </a:lnTo>
                  <a:lnTo>
                    <a:pt x="360641" y="95821"/>
                  </a:lnTo>
                  <a:lnTo>
                    <a:pt x="363601" y="101930"/>
                  </a:lnTo>
                  <a:lnTo>
                    <a:pt x="364553" y="111417"/>
                  </a:lnTo>
                  <a:lnTo>
                    <a:pt x="364553" y="3898"/>
                  </a:lnTo>
                  <a:lnTo>
                    <a:pt x="361988" y="3543"/>
                  </a:lnTo>
                  <a:lnTo>
                    <a:pt x="361988" y="30289"/>
                  </a:lnTo>
                  <a:lnTo>
                    <a:pt x="361988" y="64096"/>
                  </a:lnTo>
                  <a:lnTo>
                    <a:pt x="356158" y="68300"/>
                  </a:lnTo>
                  <a:lnTo>
                    <a:pt x="336575" y="68300"/>
                  </a:lnTo>
                  <a:lnTo>
                    <a:pt x="336575" y="25171"/>
                  </a:lnTo>
                  <a:lnTo>
                    <a:pt x="358025" y="25171"/>
                  </a:lnTo>
                  <a:lnTo>
                    <a:pt x="361988" y="30289"/>
                  </a:lnTo>
                  <a:lnTo>
                    <a:pt x="361988" y="3543"/>
                  </a:lnTo>
                  <a:lnTo>
                    <a:pt x="349643" y="1866"/>
                  </a:lnTo>
                  <a:lnTo>
                    <a:pt x="310934" y="1866"/>
                  </a:lnTo>
                  <a:lnTo>
                    <a:pt x="310934" y="165023"/>
                  </a:lnTo>
                  <a:lnTo>
                    <a:pt x="351256" y="165023"/>
                  </a:lnTo>
                  <a:lnTo>
                    <a:pt x="368160" y="162521"/>
                  </a:lnTo>
                  <a:lnTo>
                    <a:pt x="380339" y="155117"/>
                  </a:lnTo>
                  <a:lnTo>
                    <a:pt x="387718" y="143002"/>
                  </a:lnTo>
                  <a:lnTo>
                    <a:pt x="387908" y="141719"/>
                  </a:lnTo>
                  <a:lnTo>
                    <a:pt x="390194" y="126339"/>
                  </a:lnTo>
                  <a:lnTo>
                    <a:pt x="390194" y="113042"/>
                  </a:lnTo>
                  <a:close/>
                </a:path>
                <a:path w="626744" h="367029">
                  <a:moveTo>
                    <a:pt x="404876" y="201536"/>
                  </a:moveTo>
                  <a:lnTo>
                    <a:pt x="379234" y="201536"/>
                  </a:lnTo>
                  <a:lnTo>
                    <a:pt x="346138" y="272161"/>
                  </a:lnTo>
                  <a:lnTo>
                    <a:pt x="345668" y="272161"/>
                  </a:lnTo>
                  <a:lnTo>
                    <a:pt x="345668" y="201536"/>
                  </a:lnTo>
                  <a:lnTo>
                    <a:pt x="320027" y="201536"/>
                  </a:lnTo>
                  <a:lnTo>
                    <a:pt x="320027" y="364705"/>
                  </a:lnTo>
                  <a:lnTo>
                    <a:pt x="345668" y="364705"/>
                  </a:lnTo>
                  <a:lnTo>
                    <a:pt x="345668" y="314591"/>
                  </a:lnTo>
                  <a:lnTo>
                    <a:pt x="353593" y="299669"/>
                  </a:lnTo>
                  <a:lnTo>
                    <a:pt x="378536" y="364705"/>
                  </a:lnTo>
                  <a:lnTo>
                    <a:pt x="404876" y="364705"/>
                  </a:lnTo>
                  <a:lnTo>
                    <a:pt x="369214" y="274269"/>
                  </a:lnTo>
                  <a:lnTo>
                    <a:pt x="404876" y="201536"/>
                  </a:lnTo>
                  <a:close/>
                </a:path>
                <a:path w="626744" h="367029">
                  <a:moveTo>
                    <a:pt x="485292" y="165023"/>
                  </a:moveTo>
                  <a:lnTo>
                    <a:pt x="482727" y="158953"/>
                  </a:lnTo>
                  <a:lnTo>
                    <a:pt x="482485" y="153136"/>
                  </a:lnTo>
                  <a:lnTo>
                    <a:pt x="482434" y="119341"/>
                  </a:lnTo>
                  <a:lnTo>
                    <a:pt x="481634" y="108229"/>
                  </a:lnTo>
                  <a:lnTo>
                    <a:pt x="478840" y="98590"/>
                  </a:lnTo>
                  <a:lnTo>
                    <a:pt x="478790" y="98412"/>
                  </a:lnTo>
                  <a:lnTo>
                    <a:pt x="473544" y="90792"/>
                  </a:lnTo>
                  <a:lnTo>
                    <a:pt x="465480" y="85534"/>
                  </a:lnTo>
                  <a:lnTo>
                    <a:pt x="465480" y="85077"/>
                  </a:lnTo>
                  <a:lnTo>
                    <a:pt x="472922" y="80035"/>
                  </a:lnTo>
                  <a:lnTo>
                    <a:pt x="476415" y="75285"/>
                  </a:lnTo>
                  <a:lnTo>
                    <a:pt x="478155" y="72923"/>
                  </a:lnTo>
                  <a:lnTo>
                    <a:pt x="481241" y="63665"/>
                  </a:lnTo>
                  <a:lnTo>
                    <a:pt x="482257" y="52209"/>
                  </a:lnTo>
                  <a:lnTo>
                    <a:pt x="482257" y="39395"/>
                  </a:lnTo>
                  <a:lnTo>
                    <a:pt x="461416" y="4191"/>
                  </a:lnTo>
                  <a:lnTo>
                    <a:pt x="456615" y="3543"/>
                  </a:lnTo>
                  <a:lnTo>
                    <a:pt x="456615" y="30302"/>
                  </a:lnTo>
                  <a:lnTo>
                    <a:pt x="456615" y="71081"/>
                  </a:lnTo>
                  <a:lnTo>
                    <a:pt x="450799" y="75285"/>
                  </a:lnTo>
                  <a:lnTo>
                    <a:pt x="431215" y="75285"/>
                  </a:lnTo>
                  <a:lnTo>
                    <a:pt x="431215" y="25171"/>
                  </a:lnTo>
                  <a:lnTo>
                    <a:pt x="452653" y="25171"/>
                  </a:lnTo>
                  <a:lnTo>
                    <a:pt x="456615" y="30302"/>
                  </a:lnTo>
                  <a:lnTo>
                    <a:pt x="456615" y="3543"/>
                  </a:lnTo>
                  <a:lnTo>
                    <a:pt x="444271" y="1866"/>
                  </a:lnTo>
                  <a:lnTo>
                    <a:pt x="405574" y="1866"/>
                  </a:lnTo>
                  <a:lnTo>
                    <a:pt x="405574" y="165023"/>
                  </a:lnTo>
                  <a:lnTo>
                    <a:pt x="431215" y="165023"/>
                  </a:lnTo>
                  <a:lnTo>
                    <a:pt x="431215" y="98590"/>
                  </a:lnTo>
                  <a:lnTo>
                    <a:pt x="440067" y="98590"/>
                  </a:lnTo>
                  <a:lnTo>
                    <a:pt x="447611" y="99707"/>
                  </a:lnTo>
                  <a:lnTo>
                    <a:pt x="452831" y="103289"/>
                  </a:lnTo>
                  <a:lnTo>
                    <a:pt x="455879" y="109702"/>
                  </a:lnTo>
                  <a:lnTo>
                    <a:pt x="456857" y="119341"/>
                  </a:lnTo>
                  <a:lnTo>
                    <a:pt x="456857" y="158267"/>
                  </a:lnTo>
                  <a:lnTo>
                    <a:pt x="457784" y="160832"/>
                  </a:lnTo>
                  <a:lnTo>
                    <a:pt x="459181" y="165023"/>
                  </a:lnTo>
                  <a:lnTo>
                    <a:pt x="485292" y="165023"/>
                  </a:lnTo>
                  <a:close/>
                </a:path>
                <a:path w="626744" h="367029">
                  <a:moveTo>
                    <a:pt x="486448" y="201536"/>
                  </a:moveTo>
                  <a:lnTo>
                    <a:pt x="416521" y="201536"/>
                  </a:lnTo>
                  <a:lnTo>
                    <a:pt x="416521" y="364693"/>
                  </a:lnTo>
                  <a:lnTo>
                    <a:pt x="486448" y="364693"/>
                  </a:lnTo>
                  <a:lnTo>
                    <a:pt x="486448" y="341388"/>
                  </a:lnTo>
                  <a:lnTo>
                    <a:pt x="442175" y="341388"/>
                  </a:lnTo>
                  <a:lnTo>
                    <a:pt x="442175" y="293611"/>
                  </a:lnTo>
                  <a:lnTo>
                    <a:pt x="477367" y="293611"/>
                  </a:lnTo>
                  <a:lnTo>
                    <a:pt x="477367" y="270306"/>
                  </a:lnTo>
                  <a:lnTo>
                    <a:pt x="442175" y="270306"/>
                  </a:lnTo>
                  <a:lnTo>
                    <a:pt x="442175" y="224853"/>
                  </a:lnTo>
                  <a:lnTo>
                    <a:pt x="486448" y="224853"/>
                  </a:lnTo>
                  <a:lnTo>
                    <a:pt x="486448" y="201536"/>
                  </a:lnTo>
                  <a:close/>
                </a:path>
                <a:path w="626744" h="367029">
                  <a:moveTo>
                    <a:pt x="524916" y="1866"/>
                  </a:moveTo>
                  <a:lnTo>
                    <a:pt x="499275" y="1866"/>
                  </a:lnTo>
                  <a:lnTo>
                    <a:pt x="499275" y="165023"/>
                  </a:lnTo>
                  <a:lnTo>
                    <a:pt x="524916" y="165023"/>
                  </a:lnTo>
                  <a:lnTo>
                    <a:pt x="524916" y="1866"/>
                  </a:lnTo>
                  <a:close/>
                </a:path>
                <a:path w="626744" h="367029">
                  <a:moveTo>
                    <a:pt x="574090" y="201549"/>
                  </a:moveTo>
                  <a:lnTo>
                    <a:pt x="494842" y="201549"/>
                  </a:lnTo>
                  <a:lnTo>
                    <a:pt x="494842" y="224409"/>
                  </a:lnTo>
                  <a:lnTo>
                    <a:pt x="521652" y="224409"/>
                  </a:lnTo>
                  <a:lnTo>
                    <a:pt x="521652" y="364109"/>
                  </a:lnTo>
                  <a:lnTo>
                    <a:pt x="547293" y="364109"/>
                  </a:lnTo>
                  <a:lnTo>
                    <a:pt x="547293" y="224409"/>
                  </a:lnTo>
                  <a:lnTo>
                    <a:pt x="574090" y="224409"/>
                  </a:lnTo>
                  <a:lnTo>
                    <a:pt x="574090" y="201549"/>
                  </a:lnTo>
                  <a:close/>
                </a:path>
                <a:path w="626744" h="367029">
                  <a:moveTo>
                    <a:pt x="626541" y="165023"/>
                  </a:moveTo>
                  <a:lnTo>
                    <a:pt x="621804" y="135420"/>
                  </a:lnTo>
                  <a:lnTo>
                    <a:pt x="618261" y="113284"/>
                  </a:lnTo>
                  <a:lnTo>
                    <a:pt x="605053" y="30772"/>
                  </a:lnTo>
                  <a:lnTo>
                    <a:pt x="600430" y="1866"/>
                  </a:lnTo>
                  <a:lnTo>
                    <a:pt x="592734" y="1866"/>
                  </a:lnTo>
                  <a:lnTo>
                    <a:pt x="592734" y="113284"/>
                  </a:lnTo>
                  <a:lnTo>
                    <a:pt x="568032" y="113284"/>
                  </a:lnTo>
                  <a:lnTo>
                    <a:pt x="580161" y="30772"/>
                  </a:lnTo>
                  <a:lnTo>
                    <a:pt x="580618" y="30772"/>
                  </a:lnTo>
                  <a:lnTo>
                    <a:pt x="592734" y="113284"/>
                  </a:lnTo>
                  <a:lnTo>
                    <a:pt x="592734" y="1866"/>
                  </a:lnTo>
                  <a:lnTo>
                    <a:pt x="562902" y="1866"/>
                  </a:lnTo>
                  <a:lnTo>
                    <a:pt x="536803" y="165023"/>
                  </a:lnTo>
                  <a:lnTo>
                    <a:pt x="560349" y="165023"/>
                  </a:lnTo>
                  <a:lnTo>
                    <a:pt x="564769" y="135420"/>
                  </a:lnTo>
                  <a:lnTo>
                    <a:pt x="596239" y="135420"/>
                  </a:lnTo>
                  <a:lnTo>
                    <a:pt x="600659" y="165023"/>
                  </a:lnTo>
                  <a:lnTo>
                    <a:pt x="626541" y="165023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96938" y="9888758"/>
              <a:ext cx="90374" cy="64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509427" y="10153618"/>
              <a:ext cx="716915" cy="284480"/>
            </a:xfrm>
            <a:custGeom>
              <a:avLst/>
              <a:gdLst/>
              <a:ahLst/>
              <a:cxnLst/>
              <a:rect l="l" t="t" r="r" b="b"/>
              <a:pathLst>
                <a:path w="716915" h="284479">
                  <a:moveTo>
                    <a:pt x="675360" y="156502"/>
                  </a:moveTo>
                  <a:lnTo>
                    <a:pt x="613003" y="158991"/>
                  </a:lnTo>
                  <a:lnTo>
                    <a:pt x="554939" y="185381"/>
                  </a:lnTo>
                  <a:lnTo>
                    <a:pt x="551662" y="187731"/>
                  </a:lnTo>
                  <a:lnTo>
                    <a:pt x="528256" y="199466"/>
                  </a:lnTo>
                  <a:lnTo>
                    <a:pt x="502983" y="203352"/>
                  </a:lnTo>
                  <a:lnTo>
                    <a:pt x="477723" y="199377"/>
                  </a:lnTo>
                  <a:lnTo>
                    <a:pt x="454355" y="187579"/>
                  </a:lnTo>
                  <a:lnTo>
                    <a:pt x="451789" y="185712"/>
                  </a:lnTo>
                  <a:lnTo>
                    <a:pt x="405714" y="162433"/>
                  </a:lnTo>
                  <a:lnTo>
                    <a:pt x="355930" y="154609"/>
                  </a:lnTo>
                  <a:lnTo>
                    <a:pt x="306108" y="162267"/>
                  </a:lnTo>
                  <a:lnTo>
                    <a:pt x="259956" y="185381"/>
                  </a:lnTo>
                  <a:lnTo>
                    <a:pt x="256679" y="187731"/>
                  </a:lnTo>
                  <a:lnTo>
                    <a:pt x="233273" y="199466"/>
                  </a:lnTo>
                  <a:lnTo>
                    <a:pt x="207987" y="203352"/>
                  </a:lnTo>
                  <a:lnTo>
                    <a:pt x="182727" y="199377"/>
                  </a:lnTo>
                  <a:lnTo>
                    <a:pt x="159359" y="187579"/>
                  </a:lnTo>
                  <a:lnTo>
                    <a:pt x="132016" y="171665"/>
                  </a:lnTo>
                  <a:lnTo>
                    <a:pt x="102628" y="161480"/>
                  </a:lnTo>
                  <a:lnTo>
                    <a:pt x="72097" y="156997"/>
                  </a:lnTo>
                  <a:lnTo>
                    <a:pt x="41313" y="158216"/>
                  </a:lnTo>
                  <a:lnTo>
                    <a:pt x="58280" y="184531"/>
                  </a:lnTo>
                  <a:lnTo>
                    <a:pt x="97967" y="234823"/>
                  </a:lnTo>
                  <a:lnTo>
                    <a:pt x="164744" y="278460"/>
                  </a:lnTo>
                  <a:lnTo>
                    <a:pt x="212458" y="284251"/>
                  </a:lnTo>
                  <a:lnTo>
                    <a:pt x="259880" y="275945"/>
                  </a:lnTo>
                  <a:lnTo>
                    <a:pt x="303822" y="253542"/>
                  </a:lnTo>
                  <a:lnTo>
                    <a:pt x="307098" y="251193"/>
                  </a:lnTo>
                  <a:lnTo>
                    <a:pt x="330504" y="239458"/>
                  </a:lnTo>
                  <a:lnTo>
                    <a:pt x="355777" y="235585"/>
                  </a:lnTo>
                  <a:lnTo>
                    <a:pt x="381038" y="239547"/>
                  </a:lnTo>
                  <a:lnTo>
                    <a:pt x="404406" y="251358"/>
                  </a:lnTo>
                  <a:lnTo>
                    <a:pt x="406984" y="253212"/>
                  </a:lnTo>
                  <a:lnTo>
                    <a:pt x="453047" y="276491"/>
                  </a:lnTo>
                  <a:lnTo>
                    <a:pt x="502843" y="284314"/>
                  </a:lnTo>
                  <a:lnTo>
                    <a:pt x="552665" y="276669"/>
                  </a:lnTo>
                  <a:lnTo>
                    <a:pt x="598805" y="253542"/>
                  </a:lnTo>
                  <a:lnTo>
                    <a:pt x="600227" y="252526"/>
                  </a:lnTo>
                  <a:lnTo>
                    <a:pt x="621220" y="229603"/>
                  </a:lnTo>
                  <a:lnTo>
                    <a:pt x="640956" y="205892"/>
                  </a:lnTo>
                  <a:lnTo>
                    <a:pt x="659117" y="181495"/>
                  </a:lnTo>
                  <a:lnTo>
                    <a:pt x="675360" y="156502"/>
                  </a:lnTo>
                  <a:close/>
                </a:path>
                <a:path w="716915" h="284479">
                  <a:moveTo>
                    <a:pt x="716305" y="13754"/>
                  </a:moveTo>
                  <a:lnTo>
                    <a:pt x="675767" y="1968"/>
                  </a:lnTo>
                  <a:lnTo>
                    <a:pt x="633945" y="863"/>
                  </a:lnTo>
                  <a:lnTo>
                    <a:pt x="592963" y="10464"/>
                  </a:lnTo>
                  <a:lnTo>
                    <a:pt x="554939" y="30772"/>
                  </a:lnTo>
                  <a:lnTo>
                    <a:pt x="551662" y="33121"/>
                  </a:lnTo>
                  <a:lnTo>
                    <a:pt x="528256" y="44856"/>
                  </a:lnTo>
                  <a:lnTo>
                    <a:pt x="502983" y="48742"/>
                  </a:lnTo>
                  <a:lnTo>
                    <a:pt x="477723" y="44767"/>
                  </a:lnTo>
                  <a:lnTo>
                    <a:pt x="454355" y="32969"/>
                  </a:lnTo>
                  <a:lnTo>
                    <a:pt x="451789" y="31102"/>
                  </a:lnTo>
                  <a:lnTo>
                    <a:pt x="405714" y="7823"/>
                  </a:lnTo>
                  <a:lnTo>
                    <a:pt x="355930" y="0"/>
                  </a:lnTo>
                  <a:lnTo>
                    <a:pt x="306108" y="7645"/>
                  </a:lnTo>
                  <a:lnTo>
                    <a:pt x="259956" y="30772"/>
                  </a:lnTo>
                  <a:lnTo>
                    <a:pt x="256679" y="33121"/>
                  </a:lnTo>
                  <a:lnTo>
                    <a:pt x="233273" y="44856"/>
                  </a:lnTo>
                  <a:lnTo>
                    <a:pt x="207987" y="48742"/>
                  </a:lnTo>
                  <a:lnTo>
                    <a:pt x="182727" y="44767"/>
                  </a:lnTo>
                  <a:lnTo>
                    <a:pt x="159359" y="32969"/>
                  </a:lnTo>
                  <a:lnTo>
                    <a:pt x="122047" y="12890"/>
                  </a:lnTo>
                  <a:lnTo>
                    <a:pt x="81584" y="3175"/>
                  </a:lnTo>
                  <a:lnTo>
                    <a:pt x="40170" y="3784"/>
                  </a:lnTo>
                  <a:lnTo>
                    <a:pt x="0" y="14681"/>
                  </a:lnTo>
                  <a:lnTo>
                    <a:pt x="0" y="24498"/>
                  </a:lnTo>
                  <a:lnTo>
                    <a:pt x="901" y="43421"/>
                  </a:lnTo>
                  <a:lnTo>
                    <a:pt x="3517" y="62230"/>
                  </a:lnTo>
                  <a:lnTo>
                    <a:pt x="7747" y="80886"/>
                  </a:lnTo>
                  <a:lnTo>
                    <a:pt x="13474" y="99364"/>
                  </a:lnTo>
                  <a:lnTo>
                    <a:pt x="36944" y="87198"/>
                  </a:lnTo>
                  <a:lnTo>
                    <a:pt x="62598" y="82994"/>
                  </a:lnTo>
                  <a:lnTo>
                    <a:pt x="88315" y="86779"/>
                  </a:lnTo>
                  <a:lnTo>
                    <a:pt x="158064" y="121881"/>
                  </a:lnTo>
                  <a:lnTo>
                    <a:pt x="207848" y="129705"/>
                  </a:lnTo>
                  <a:lnTo>
                    <a:pt x="257670" y="122059"/>
                  </a:lnTo>
                  <a:lnTo>
                    <a:pt x="303822" y="98933"/>
                  </a:lnTo>
                  <a:lnTo>
                    <a:pt x="307098" y="96583"/>
                  </a:lnTo>
                  <a:lnTo>
                    <a:pt x="330504" y="84848"/>
                  </a:lnTo>
                  <a:lnTo>
                    <a:pt x="355777" y="80975"/>
                  </a:lnTo>
                  <a:lnTo>
                    <a:pt x="381038" y="84937"/>
                  </a:lnTo>
                  <a:lnTo>
                    <a:pt x="404406" y="96735"/>
                  </a:lnTo>
                  <a:lnTo>
                    <a:pt x="406984" y="98602"/>
                  </a:lnTo>
                  <a:lnTo>
                    <a:pt x="453047" y="121881"/>
                  </a:lnTo>
                  <a:lnTo>
                    <a:pt x="502843" y="129705"/>
                  </a:lnTo>
                  <a:lnTo>
                    <a:pt x="552665" y="122059"/>
                  </a:lnTo>
                  <a:lnTo>
                    <a:pt x="598805" y="98933"/>
                  </a:lnTo>
                  <a:lnTo>
                    <a:pt x="602094" y="96583"/>
                  </a:lnTo>
                  <a:lnTo>
                    <a:pt x="625500" y="84848"/>
                  </a:lnTo>
                  <a:lnTo>
                    <a:pt x="650773" y="80975"/>
                  </a:lnTo>
                  <a:lnTo>
                    <a:pt x="676033" y="84937"/>
                  </a:lnTo>
                  <a:lnTo>
                    <a:pt x="699401" y="96748"/>
                  </a:lnTo>
                  <a:lnTo>
                    <a:pt x="702906" y="99275"/>
                  </a:lnTo>
                  <a:lnTo>
                    <a:pt x="708596" y="81343"/>
                  </a:lnTo>
                  <a:lnTo>
                    <a:pt x="712812" y="63296"/>
                  </a:lnTo>
                  <a:lnTo>
                    <a:pt x="715416" y="45173"/>
                  </a:lnTo>
                  <a:lnTo>
                    <a:pt x="716305" y="27000"/>
                  </a:lnTo>
                  <a:lnTo>
                    <a:pt x="716305" y="13754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48567" y="10469720"/>
              <a:ext cx="235490" cy="12423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509432" y="9677846"/>
              <a:ext cx="716915" cy="445134"/>
            </a:xfrm>
            <a:custGeom>
              <a:avLst/>
              <a:gdLst/>
              <a:ahLst/>
              <a:cxnLst/>
              <a:rect l="l" t="t" r="r" b="b"/>
              <a:pathLst>
                <a:path w="716915" h="445134">
                  <a:moveTo>
                    <a:pt x="335260" y="399515"/>
                  </a:moveTo>
                  <a:lnTo>
                    <a:pt x="81579" y="399515"/>
                  </a:lnTo>
                  <a:lnTo>
                    <a:pt x="122045" y="409229"/>
                  </a:lnTo>
                  <a:lnTo>
                    <a:pt x="159366" y="429306"/>
                  </a:lnTo>
                  <a:lnTo>
                    <a:pt x="182737" y="441115"/>
                  </a:lnTo>
                  <a:lnTo>
                    <a:pt x="207996" y="445080"/>
                  </a:lnTo>
                  <a:lnTo>
                    <a:pt x="233267" y="441200"/>
                  </a:lnTo>
                  <a:lnTo>
                    <a:pt x="256672" y="429473"/>
                  </a:lnTo>
                  <a:lnTo>
                    <a:pt x="259950" y="427117"/>
                  </a:lnTo>
                  <a:lnTo>
                    <a:pt x="306099" y="403993"/>
                  </a:lnTo>
                  <a:lnTo>
                    <a:pt x="335260" y="399515"/>
                  </a:lnTo>
                  <a:close/>
                </a:path>
                <a:path w="716915" h="445134">
                  <a:moveTo>
                    <a:pt x="716313" y="396342"/>
                  </a:moveTo>
                  <a:lnTo>
                    <a:pt x="355919" y="396342"/>
                  </a:lnTo>
                  <a:lnTo>
                    <a:pt x="405714" y="404160"/>
                  </a:lnTo>
                  <a:lnTo>
                    <a:pt x="451787" y="427442"/>
                  </a:lnTo>
                  <a:lnTo>
                    <a:pt x="454363" y="429306"/>
                  </a:lnTo>
                  <a:lnTo>
                    <a:pt x="477727" y="441115"/>
                  </a:lnTo>
                  <a:lnTo>
                    <a:pt x="502984" y="445080"/>
                  </a:lnTo>
                  <a:lnTo>
                    <a:pt x="528257" y="441200"/>
                  </a:lnTo>
                  <a:lnTo>
                    <a:pt x="551669" y="429473"/>
                  </a:lnTo>
                  <a:lnTo>
                    <a:pt x="554946" y="427117"/>
                  </a:lnTo>
                  <a:lnTo>
                    <a:pt x="592958" y="406810"/>
                  </a:lnTo>
                  <a:lnTo>
                    <a:pt x="633941" y="397209"/>
                  </a:lnTo>
                  <a:lnTo>
                    <a:pt x="716313" y="397209"/>
                  </a:lnTo>
                  <a:lnTo>
                    <a:pt x="716313" y="396342"/>
                  </a:lnTo>
                  <a:close/>
                </a:path>
                <a:path w="716915" h="445134">
                  <a:moveTo>
                    <a:pt x="697151" y="0"/>
                  </a:moveTo>
                  <a:lnTo>
                    <a:pt x="19161" y="0"/>
                  </a:lnTo>
                  <a:lnTo>
                    <a:pt x="11701" y="1505"/>
                  </a:lnTo>
                  <a:lnTo>
                    <a:pt x="5611" y="5609"/>
                  </a:lnTo>
                  <a:lnTo>
                    <a:pt x="1505" y="11697"/>
                  </a:lnTo>
                  <a:lnTo>
                    <a:pt x="0" y="19151"/>
                  </a:lnTo>
                  <a:lnTo>
                    <a:pt x="0" y="411024"/>
                  </a:lnTo>
                  <a:lnTo>
                    <a:pt x="40166" y="400126"/>
                  </a:lnTo>
                  <a:lnTo>
                    <a:pt x="81579" y="399515"/>
                  </a:lnTo>
                  <a:lnTo>
                    <a:pt x="335260" y="399515"/>
                  </a:lnTo>
                  <a:lnTo>
                    <a:pt x="355919" y="396342"/>
                  </a:lnTo>
                  <a:lnTo>
                    <a:pt x="716313" y="396342"/>
                  </a:lnTo>
                  <a:lnTo>
                    <a:pt x="716313" y="347539"/>
                  </a:lnTo>
                  <a:lnTo>
                    <a:pt x="313445" y="347539"/>
                  </a:lnTo>
                  <a:lnTo>
                    <a:pt x="326335" y="289509"/>
                  </a:lnTo>
                  <a:lnTo>
                    <a:pt x="281802" y="250138"/>
                  </a:lnTo>
                  <a:lnTo>
                    <a:pt x="340973" y="244474"/>
                  </a:lnTo>
                  <a:lnTo>
                    <a:pt x="350399" y="222768"/>
                  </a:lnTo>
                  <a:lnTo>
                    <a:pt x="108949" y="222768"/>
                  </a:lnTo>
                  <a:lnTo>
                    <a:pt x="121839" y="164738"/>
                  </a:lnTo>
                  <a:lnTo>
                    <a:pt x="77306" y="125378"/>
                  </a:lnTo>
                  <a:lnTo>
                    <a:pt x="136477" y="119703"/>
                  </a:lnTo>
                  <a:lnTo>
                    <a:pt x="160152" y="65181"/>
                  </a:lnTo>
                  <a:lnTo>
                    <a:pt x="716313" y="65181"/>
                  </a:lnTo>
                  <a:lnTo>
                    <a:pt x="716313" y="19151"/>
                  </a:lnTo>
                  <a:lnTo>
                    <a:pt x="714807" y="11697"/>
                  </a:lnTo>
                  <a:lnTo>
                    <a:pt x="710702" y="5609"/>
                  </a:lnTo>
                  <a:lnTo>
                    <a:pt x="704611" y="1505"/>
                  </a:lnTo>
                  <a:lnTo>
                    <a:pt x="697151" y="0"/>
                  </a:lnTo>
                  <a:close/>
                </a:path>
                <a:path w="716915" h="445134">
                  <a:moveTo>
                    <a:pt x="716313" y="397209"/>
                  </a:moveTo>
                  <a:lnTo>
                    <a:pt x="633941" y="397209"/>
                  </a:lnTo>
                  <a:lnTo>
                    <a:pt x="675768" y="398306"/>
                  </a:lnTo>
                  <a:lnTo>
                    <a:pt x="716313" y="410092"/>
                  </a:lnTo>
                  <a:lnTo>
                    <a:pt x="716313" y="397209"/>
                  </a:lnTo>
                  <a:close/>
                </a:path>
                <a:path w="716915" h="445134">
                  <a:moveTo>
                    <a:pt x="364648" y="317341"/>
                  </a:moveTo>
                  <a:lnTo>
                    <a:pt x="313445" y="347539"/>
                  </a:lnTo>
                  <a:lnTo>
                    <a:pt x="415851" y="347539"/>
                  </a:lnTo>
                  <a:lnTo>
                    <a:pt x="364648" y="317341"/>
                  </a:lnTo>
                  <a:close/>
                </a:path>
                <a:path w="716915" h="445134">
                  <a:moveTo>
                    <a:pt x="515912" y="189952"/>
                  </a:moveTo>
                  <a:lnTo>
                    <a:pt x="364648" y="189952"/>
                  </a:lnTo>
                  <a:lnTo>
                    <a:pt x="388323" y="244474"/>
                  </a:lnTo>
                  <a:lnTo>
                    <a:pt x="447494" y="250138"/>
                  </a:lnTo>
                  <a:lnTo>
                    <a:pt x="402961" y="289509"/>
                  </a:lnTo>
                  <a:lnTo>
                    <a:pt x="415851" y="347539"/>
                  </a:lnTo>
                  <a:lnTo>
                    <a:pt x="716313" y="347539"/>
                  </a:lnTo>
                  <a:lnTo>
                    <a:pt x="716313" y="222768"/>
                  </a:lnTo>
                  <a:lnTo>
                    <a:pt x="508623" y="222768"/>
                  </a:lnTo>
                  <a:lnTo>
                    <a:pt x="515912" y="189952"/>
                  </a:lnTo>
                  <a:close/>
                </a:path>
                <a:path w="716915" h="445134">
                  <a:moveTo>
                    <a:pt x="160152" y="192580"/>
                  </a:moveTo>
                  <a:lnTo>
                    <a:pt x="108949" y="222768"/>
                  </a:lnTo>
                  <a:lnTo>
                    <a:pt x="211354" y="222768"/>
                  </a:lnTo>
                  <a:lnTo>
                    <a:pt x="160152" y="192580"/>
                  </a:lnTo>
                  <a:close/>
                </a:path>
                <a:path w="716915" h="445134">
                  <a:moveTo>
                    <a:pt x="559825" y="65181"/>
                  </a:moveTo>
                  <a:lnTo>
                    <a:pt x="160152" y="65181"/>
                  </a:lnTo>
                  <a:lnTo>
                    <a:pt x="183837" y="119703"/>
                  </a:lnTo>
                  <a:lnTo>
                    <a:pt x="242997" y="125378"/>
                  </a:lnTo>
                  <a:lnTo>
                    <a:pt x="198465" y="164738"/>
                  </a:lnTo>
                  <a:lnTo>
                    <a:pt x="211354" y="222768"/>
                  </a:lnTo>
                  <a:lnTo>
                    <a:pt x="350399" y="222768"/>
                  </a:lnTo>
                  <a:lnTo>
                    <a:pt x="364648" y="189952"/>
                  </a:lnTo>
                  <a:lnTo>
                    <a:pt x="515912" y="189952"/>
                  </a:lnTo>
                  <a:lnTo>
                    <a:pt x="521512" y="164738"/>
                  </a:lnTo>
                  <a:lnTo>
                    <a:pt x="476980" y="125378"/>
                  </a:lnTo>
                  <a:lnTo>
                    <a:pt x="536140" y="119703"/>
                  </a:lnTo>
                  <a:lnTo>
                    <a:pt x="559825" y="65181"/>
                  </a:lnTo>
                  <a:close/>
                </a:path>
                <a:path w="716915" h="445134">
                  <a:moveTo>
                    <a:pt x="559825" y="192580"/>
                  </a:moveTo>
                  <a:lnTo>
                    <a:pt x="508623" y="222768"/>
                  </a:lnTo>
                  <a:lnTo>
                    <a:pt x="611028" y="222768"/>
                  </a:lnTo>
                  <a:lnTo>
                    <a:pt x="559825" y="192580"/>
                  </a:lnTo>
                  <a:close/>
                </a:path>
                <a:path w="716915" h="445134">
                  <a:moveTo>
                    <a:pt x="716313" y="65181"/>
                  </a:moveTo>
                  <a:lnTo>
                    <a:pt x="559825" y="65181"/>
                  </a:lnTo>
                  <a:lnTo>
                    <a:pt x="583500" y="119703"/>
                  </a:lnTo>
                  <a:lnTo>
                    <a:pt x="642671" y="125378"/>
                  </a:lnTo>
                  <a:lnTo>
                    <a:pt x="598128" y="164738"/>
                  </a:lnTo>
                  <a:lnTo>
                    <a:pt x="611028" y="222768"/>
                  </a:lnTo>
                  <a:lnTo>
                    <a:pt x="716313" y="222768"/>
                  </a:lnTo>
                  <a:lnTo>
                    <a:pt x="716313" y="65181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32524" y="5486293"/>
              <a:ext cx="5061712" cy="50617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29580" y="6534098"/>
              <a:ext cx="973912" cy="41484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8015974" y="5473324"/>
            <a:ext cx="871855" cy="1348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650" b="1" spc="-1964" dirty="0">
                <a:solidFill>
                  <a:srgbClr val="FFFFFF"/>
                </a:solidFill>
                <a:latin typeface="Trebuchet MS"/>
                <a:cs typeface="Trebuchet MS"/>
              </a:rPr>
              <a:t>CC</a:t>
            </a:r>
            <a:endParaRPr sz="86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-800" dirty="0"/>
              <a:t>2023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5393638" y="4861026"/>
            <a:ext cx="1520190" cy="1520190"/>
            <a:chOff x="5393638" y="4861026"/>
            <a:chExt cx="1520190" cy="1520190"/>
          </a:xfrm>
        </p:grpSpPr>
        <p:sp>
          <p:nvSpPr>
            <p:cNvPr id="15" name="object 15"/>
            <p:cNvSpPr/>
            <p:nvPr/>
          </p:nvSpPr>
          <p:spPr>
            <a:xfrm>
              <a:off x="5393638" y="4861026"/>
              <a:ext cx="1520190" cy="1520190"/>
            </a:xfrm>
            <a:custGeom>
              <a:avLst/>
              <a:gdLst/>
              <a:ahLst/>
              <a:cxnLst/>
              <a:rect l="l" t="t" r="r" b="b"/>
              <a:pathLst>
                <a:path w="1520190" h="1520189">
                  <a:moveTo>
                    <a:pt x="759966" y="0"/>
                  </a:moveTo>
                  <a:lnTo>
                    <a:pt x="711905" y="1495"/>
                  </a:lnTo>
                  <a:lnTo>
                    <a:pt x="664638" y="5921"/>
                  </a:lnTo>
                  <a:lnTo>
                    <a:pt x="618254" y="13188"/>
                  </a:lnTo>
                  <a:lnTo>
                    <a:pt x="572843" y="23209"/>
                  </a:lnTo>
                  <a:lnTo>
                    <a:pt x="528494" y="35894"/>
                  </a:lnTo>
                  <a:lnTo>
                    <a:pt x="485294" y="51153"/>
                  </a:lnTo>
                  <a:lnTo>
                    <a:pt x="443334" y="68898"/>
                  </a:lnTo>
                  <a:lnTo>
                    <a:pt x="402703" y="89040"/>
                  </a:lnTo>
                  <a:lnTo>
                    <a:pt x="363489" y="111489"/>
                  </a:lnTo>
                  <a:lnTo>
                    <a:pt x="325782" y="136157"/>
                  </a:lnTo>
                  <a:lnTo>
                    <a:pt x="289670" y="162955"/>
                  </a:lnTo>
                  <a:lnTo>
                    <a:pt x="255243" y="191794"/>
                  </a:lnTo>
                  <a:lnTo>
                    <a:pt x="222590" y="222584"/>
                  </a:lnTo>
                  <a:lnTo>
                    <a:pt x="191799" y="255237"/>
                  </a:lnTo>
                  <a:lnTo>
                    <a:pt x="162959" y="289664"/>
                  </a:lnTo>
                  <a:lnTo>
                    <a:pt x="136161" y="325775"/>
                  </a:lnTo>
                  <a:lnTo>
                    <a:pt x="111492" y="363482"/>
                  </a:lnTo>
                  <a:lnTo>
                    <a:pt x="89042" y="402695"/>
                  </a:lnTo>
                  <a:lnTo>
                    <a:pt x="68900" y="443326"/>
                  </a:lnTo>
                  <a:lnTo>
                    <a:pt x="51154" y="485285"/>
                  </a:lnTo>
                  <a:lnTo>
                    <a:pt x="35895" y="528484"/>
                  </a:lnTo>
                  <a:lnTo>
                    <a:pt x="23210" y="572833"/>
                  </a:lnTo>
                  <a:lnTo>
                    <a:pt x="13189" y="618244"/>
                  </a:lnTo>
                  <a:lnTo>
                    <a:pt x="5921" y="664628"/>
                  </a:lnTo>
                  <a:lnTo>
                    <a:pt x="1495" y="711894"/>
                  </a:lnTo>
                  <a:lnTo>
                    <a:pt x="0" y="759955"/>
                  </a:lnTo>
                  <a:lnTo>
                    <a:pt x="1495" y="808017"/>
                  </a:lnTo>
                  <a:lnTo>
                    <a:pt x="5921" y="855283"/>
                  </a:lnTo>
                  <a:lnTo>
                    <a:pt x="13189" y="901667"/>
                  </a:lnTo>
                  <a:lnTo>
                    <a:pt x="23210" y="947077"/>
                  </a:lnTo>
                  <a:lnTo>
                    <a:pt x="35895" y="991427"/>
                  </a:lnTo>
                  <a:lnTo>
                    <a:pt x="51154" y="1034626"/>
                  </a:lnTo>
                  <a:lnTo>
                    <a:pt x="68900" y="1076585"/>
                  </a:lnTo>
                  <a:lnTo>
                    <a:pt x="89042" y="1117216"/>
                  </a:lnTo>
                  <a:lnTo>
                    <a:pt x="111492" y="1156429"/>
                  </a:lnTo>
                  <a:lnTo>
                    <a:pt x="136161" y="1194136"/>
                  </a:lnTo>
                  <a:lnTo>
                    <a:pt x="162959" y="1230247"/>
                  </a:lnTo>
                  <a:lnTo>
                    <a:pt x="191799" y="1264674"/>
                  </a:lnTo>
                  <a:lnTo>
                    <a:pt x="222590" y="1297326"/>
                  </a:lnTo>
                  <a:lnTo>
                    <a:pt x="255243" y="1328117"/>
                  </a:lnTo>
                  <a:lnTo>
                    <a:pt x="289670" y="1356955"/>
                  </a:lnTo>
                  <a:lnTo>
                    <a:pt x="325782" y="1383753"/>
                  </a:lnTo>
                  <a:lnTo>
                    <a:pt x="363489" y="1408422"/>
                  </a:lnTo>
                  <a:lnTo>
                    <a:pt x="402703" y="1430871"/>
                  </a:lnTo>
                  <a:lnTo>
                    <a:pt x="443334" y="1451013"/>
                  </a:lnTo>
                  <a:lnTo>
                    <a:pt x="485294" y="1468758"/>
                  </a:lnTo>
                  <a:lnTo>
                    <a:pt x="528494" y="1484017"/>
                  </a:lnTo>
                  <a:lnTo>
                    <a:pt x="572843" y="1496702"/>
                  </a:lnTo>
                  <a:lnTo>
                    <a:pt x="618254" y="1506722"/>
                  </a:lnTo>
                  <a:lnTo>
                    <a:pt x="664638" y="1513990"/>
                  </a:lnTo>
                  <a:lnTo>
                    <a:pt x="711905" y="1518416"/>
                  </a:lnTo>
                  <a:lnTo>
                    <a:pt x="759966" y="1519911"/>
                  </a:lnTo>
                  <a:lnTo>
                    <a:pt x="808027" y="1518416"/>
                  </a:lnTo>
                  <a:lnTo>
                    <a:pt x="855294" y="1513990"/>
                  </a:lnTo>
                  <a:lnTo>
                    <a:pt x="901677" y="1506722"/>
                  </a:lnTo>
                  <a:lnTo>
                    <a:pt x="947088" y="1496702"/>
                  </a:lnTo>
                  <a:lnTo>
                    <a:pt x="991437" y="1484017"/>
                  </a:lnTo>
                  <a:lnTo>
                    <a:pt x="1034636" y="1468758"/>
                  </a:lnTo>
                  <a:lnTo>
                    <a:pt x="1076595" y="1451013"/>
                  </a:lnTo>
                  <a:lnTo>
                    <a:pt x="1117226" y="1430871"/>
                  </a:lnTo>
                  <a:lnTo>
                    <a:pt x="1156440" y="1408422"/>
                  </a:lnTo>
                  <a:lnTo>
                    <a:pt x="1194146" y="1383753"/>
                  </a:lnTo>
                  <a:lnTo>
                    <a:pt x="1230257" y="1356955"/>
                  </a:lnTo>
                  <a:lnTo>
                    <a:pt x="1264684" y="1328117"/>
                  </a:lnTo>
                  <a:lnTo>
                    <a:pt x="1297337" y="1297326"/>
                  </a:lnTo>
                  <a:lnTo>
                    <a:pt x="1328127" y="1264674"/>
                  </a:lnTo>
                  <a:lnTo>
                    <a:pt x="1356966" y="1230247"/>
                  </a:lnTo>
                  <a:lnTo>
                    <a:pt x="1383764" y="1194136"/>
                  </a:lnTo>
                  <a:lnTo>
                    <a:pt x="1408432" y="1156429"/>
                  </a:lnTo>
                  <a:lnTo>
                    <a:pt x="1430882" y="1117216"/>
                  </a:lnTo>
                  <a:lnTo>
                    <a:pt x="1451023" y="1076585"/>
                  </a:lnTo>
                  <a:lnTo>
                    <a:pt x="1468768" y="1034626"/>
                  </a:lnTo>
                  <a:lnTo>
                    <a:pt x="1484028" y="991427"/>
                  </a:lnTo>
                  <a:lnTo>
                    <a:pt x="1496712" y="947077"/>
                  </a:lnTo>
                  <a:lnTo>
                    <a:pt x="1506733" y="901667"/>
                  </a:lnTo>
                  <a:lnTo>
                    <a:pt x="1514001" y="855283"/>
                  </a:lnTo>
                  <a:lnTo>
                    <a:pt x="1518427" y="808017"/>
                  </a:lnTo>
                  <a:lnTo>
                    <a:pt x="1519922" y="759955"/>
                  </a:lnTo>
                  <a:lnTo>
                    <a:pt x="1518427" y="711894"/>
                  </a:lnTo>
                  <a:lnTo>
                    <a:pt x="1514001" y="664628"/>
                  </a:lnTo>
                  <a:lnTo>
                    <a:pt x="1506733" y="618244"/>
                  </a:lnTo>
                  <a:lnTo>
                    <a:pt x="1496712" y="572833"/>
                  </a:lnTo>
                  <a:lnTo>
                    <a:pt x="1484028" y="528484"/>
                  </a:lnTo>
                  <a:lnTo>
                    <a:pt x="1468768" y="485285"/>
                  </a:lnTo>
                  <a:lnTo>
                    <a:pt x="1451023" y="443326"/>
                  </a:lnTo>
                  <a:lnTo>
                    <a:pt x="1430882" y="402695"/>
                  </a:lnTo>
                  <a:lnTo>
                    <a:pt x="1408432" y="363482"/>
                  </a:lnTo>
                  <a:lnTo>
                    <a:pt x="1383764" y="325775"/>
                  </a:lnTo>
                  <a:lnTo>
                    <a:pt x="1356966" y="289664"/>
                  </a:lnTo>
                  <a:lnTo>
                    <a:pt x="1328127" y="255237"/>
                  </a:lnTo>
                  <a:lnTo>
                    <a:pt x="1297337" y="222584"/>
                  </a:lnTo>
                  <a:lnTo>
                    <a:pt x="1264684" y="191794"/>
                  </a:lnTo>
                  <a:lnTo>
                    <a:pt x="1230257" y="162955"/>
                  </a:lnTo>
                  <a:lnTo>
                    <a:pt x="1194146" y="136157"/>
                  </a:lnTo>
                  <a:lnTo>
                    <a:pt x="1156440" y="111489"/>
                  </a:lnTo>
                  <a:lnTo>
                    <a:pt x="1117226" y="89040"/>
                  </a:lnTo>
                  <a:lnTo>
                    <a:pt x="1076595" y="68898"/>
                  </a:lnTo>
                  <a:lnTo>
                    <a:pt x="1034636" y="51153"/>
                  </a:lnTo>
                  <a:lnTo>
                    <a:pt x="991437" y="35894"/>
                  </a:lnTo>
                  <a:lnTo>
                    <a:pt x="947088" y="23209"/>
                  </a:lnTo>
                  <a:lnTo>
                    <a:pt x="901677" y="13188"/>
                  </a:lnTo>
                  <a:lnTo>
                    <a:pt x="855294" y="5921"/>
                  </a:lnTo>
                  <a:lnTo>
                    <a:pt x="808027" y="1495"/>
                  </a:lnTo>
                  <a:lnTo>
                    <a:pt x="7599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96607" y="6072667"/>
              <a:ext cx="65498" cy="16724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718001" y="5128402"/>
              <a:ext cx="588010" cy="818515"/>
            </a:xfrm>
            <a:custGeom>
              <a:avLst/>
              <a:gdLst/>
              <a:ahLst/>
              <a:cxnLst/>
              <a:rect l="l" t="t" r="r" b="b"/>
              <a:pathLst>
                <a:path w="588010" h="818514">
                  <a:moveTo>
                    <a:pt x="552273" y="0"/>
                  </a:moveTo>
                  <a:lnTo>
                    <a:pt x="498446" y="30059"/>
                  </a:lnTo>
                  <a:lnTo>
                    <a:pt x="457768" y="57486"/>
                  </a:lnTo>
                  <a:lnTo>
                    <a:pt x="418610" y="86274"/>
                  </a:lnTo>
                  <a:lnTo>
                    <a:pt x="381108" y="116321"/>
                  </a:lnTo>
                  <a:lnTo>
                    <a:pt x="369984" y="137622"/>
                  </a:lnTo>
                  <a:lnTo>
                    <a:pt x="371230" y="149594"/>
                  </a:lnTo>
                  <a:lnTo>
                    <a:pt x="401286" y="171795"/>
                  </a:lnTo>
                  <a:lnTo>
                    <a:pt x="408385" y="171795"/>
                  </a:lnTo>
                  <a:lnTo>
                    <a:pt x="415516" y="169387"/>
                  </a:lnTo>
                  <a:lnTo>
                    <a:pt x="421411" y="164466"/>
                  </a:lnTo>
                  <a:lnTo>
                    <a:pt x="456906" y="136019"/>
                  </a:lnTo>
                  <a:lnTo>
                    <a:pt x="493992" y="108758"/>
                  </a:lnTo>
                  <a:lnTo>
                    <a:pt x="532535" y="82773"/>
                  </a:lnTo>
                  <a:lnTo>
                    <a:pt x="572401" y="58155"/>
                  </a:lnTo>
                  <a:lnTo>
                    <a:pt x="581680" y="49819"/>
                  </a:lnTo>
                  <a:lnTo>
                    <a:pt x="586853" y="38955"/>
                  </a:lnTo>
                  <a:lnTo>
                    <a:pt x="587570" y="26943"/>
                  </a:lnTo>
                  <a:lnTo>
                    <a:pt x="583479" y="15162"/>
                  </a:lnTo>
                  <a:lnTo>
                    <a:pt x="575135" y="5892"/>
                  </a:lnTo>
                  <a:lnTo>
                    <a:pt x="564274" y="718"/>
                  </a:lnTo>
                  <a:lnTo>
                    <a:pt x="552273" y="0"/>
                  </a:lnTo>
                  <a:close/>
                </a:path>
                <a:path w="588010" h="818514">
                  <a:moveTo>
                    <a:pt x="264129" y="243314"/>
                  </a:moveTo>
                  <a:lnTo>
                    <a:pt x="212493" y="292634"/>
                  </a:lnTo>
                  <a:lnTo>
                    <a:pt x="183773" y="332243"/>
                  </a:lnTo>
                  <a:lnTo>
                    <a:pt x="156818" y="373160"/>
                  </a:lnTo>
                  <a:lnTo>
                    <a:pt x="131723" y="415244"/>
                  </a:lnTo>
                  <a:lnTo>
                    <a:pt x="127849" y="427093"/>
                  </a:lnTo>
                  <a:lnTo>
                    <a:pt x="128785" y="439090"/>
                  </a:lnTo>
                  <a:lnTo>
                    <a:pt x="134148" y="449860"/>
                  </a:lnTo>
                  <a:lnTo>
                    <a:pt x="143555" y="458028"/>
                  </a:lnTo>
                  <a:lnTo>
                    <a:pt x="148445" y="460792"/>
                  </a:lnTo>
                  <a:lnTo>
                    <a:pt x="153754" y="462101"/>
                  </a:lnTo>
                  <a:lnTo>
                    <a:pt x="159000" y="462101"/>
                  </a:lnTo>
                  <a:lnTo>
                    <a:pt x="209984" y="406516"/>
                  </a:lnTo>
                  <a:lnTo>
                    <a:pt x="235385" y="367966"/>
                  </a:lnTo>
                  <a:lnTo>
                    <a:pt x="262451" y="330647"/>
                  </a:lnTo>
                  <a:lnTo>
                    <a:pt x="291090" y="294692"/>
                  </a:lnTo>
                  <a:lnTo>
                    <a:pt x="297024" y="283733"/>
                  </a:lnTo>
                  <a:lnTo>
                    <a:pt x="298250" y="271764"/>
                  </a:lnTo>
                  <a:lnTo>
                    <a:pt x="294901" y="260207"/>
                  </a:lnTo>
                  <a:lnTo>
                    <a:pt x="287111" y="250484"/>
                  </a:lnTo>
                  <a:lnTo>
                    <a:pt x="276105" y="244534"/>
                  </a:lnTo>
                  <a:lnTo>
                    <a:pt x="264129" y="243314"/>
                  </a:lnTo>
                  <a:close/>
                </a:path>
                <a:path w="588010" h="818514">
                  <a:moveTo>
                    <a:pt x="78468" y="572114"/>
                  </a:moveTo>
                  <a:lnTo>
                    <a:pt x="35331" y="638644"/>
                  </a:lnTo>
                  <a:lnTo>
                    <a:pt x="21767" y="685383"/>
                  </a:lnTo>
                  <a:lnTo>
                    <a:pt x="9976" y="732925"/>
                  </a:lnTo>
                  <a:lnTo>
                    <a:pt x="0" y="781107"/>
                  </a:lnTo>
                  <a:lnTo>
                    <a:pt x="183" y="793578"/>
                  </a:lnTo>
                  <a:lnTo>
                    <a:pt x="28993" y="818268"/>
                  </a:lnTo>
                  <a:lnTo>
                    <a:pt x="30899" y="818268"/>
                  </a:lnTo>
                  <a:lnTo>
                    <a:pt x="61746" y="792635"/>
                  </a:lnTo>
                  <a:lnTo>
                    <a:pt x="71199" y="746885"/>
                  </a:lnTo>
                  <a:lnTo>
                    <a:pt x="82380" y="701758"/>
                  </a:lnTo>
                  <a:lnTo>
                    <a:pt x="95252" y="657410"/>
                  </a:lnTo>
                  <a:lnTo>
                    <a:pt x="109776" y="613991"/>
                  </a:lnTo>
                  <a:lnTo>
                    <a:pt x="111563" y="601656"/>
                  </a:lnTo>
                  <a:lnTo>
                    <a:pt x="108581" y="589996"/>
                  </a:lnTo>
                  <a:lnTo>
                    <a:pt x="101444" y="580306"/>
                  </a:lnTo>
                  <a:lnTo>
                    <a:pt x="90761" y="573877"/>
                  </a:lnTo>
                  <a:lnTo>
                    <a:pt x="78468" y="572114"/>
                  </a:lnTo>
                  <a:close/>
                </a:path>
              </a:pathLst>
            </a:custGeom>
            <a:solidFill>
              <a:srgbClr val="FF00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13671" y="5007093"/>
              <a:ext cx="160845" cy="9924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11419" y="6136458"/>
              <a:ext cx="65498" cy="16724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832807" y="5192181"/>
              <a:ext cx="588010" cy="818515"/>
            </a:xfrm>
            <a:custGeom>
              <a:avLst/>
              <a:gdLst/>
              <a:ahLst/>
              <a:cxnLst/>
              <a:rect l="l" t="t" r="r" b="b"/>
              <a:pathLst>
                <a:path w="588010" h="818514">
                  <a:moveTo>
                    <a:pt x="552239" y="0"/>
                  </a:moveTo>
                  <a:lnTo>
                    <a:pt x="498425" y="30071"/>
                  </a:lnTo>
                  <a:lnTo>
                    <a:pt x="457747" y="57498"/>
                  </a:lnTo>
                  <a:lnTo>
                    <a:pt x="418589" y="86285"/>
                  </a:lnTo>
                  <a:lnTo>
                    <a:pt x="381087" y="116333"/>
                  </a:lnTo>
                  <a:lnTo>
                    <a:pt x="369963" y="137634"/>
                  </a:lnTo>
                  <a:lnTo>
                    <a:pt x="371209" y="149606"/>
                  </a:lnTo>
                  <a:lnTo>
                    <a:pt x="401265" y="171807"/>
                  </a:lnTo>
                  <a:lnTo>
                    <a:pt x="408364" y="171807"/>
                  </a:lnTo>
                  <a:lnTo>
                    <a:pt x="415495" y="169399"/>
                  </a:lnTo>
                  <a:lnTo>
                    <a:pt x="421390" y="164488"/>
                  </a:lnTo>
                  <a:lnTo>
                    <a:pt x="456885" y="136035"/>
                  </a:lnTo>
                  <a:lnTo>
                    <a:pt x="493971" y="108771"/>
                  </a:lnTo>
                  <a:lnTo>
                    <a:pt x="532514" y="82785"/>
                  </a:lnTo>
                  <a:lnTo>
                    <a:pt x="572380" y="58167"/>
                  </a:lnTo>
                  <a:lnTo>
                    <a:pt x="581659" y="49831"/>
                  </a:lnTo>
                  <a:lnTo>
                    <a:pt x="586832" y="38967"/>
                  </a:lnTo>
                  <a:lnTo>
                    <a:pt x="587549" y="26955"/>
                  </a:lnTo>
                  <a:lnTo>
                    <a:pt x="583458" y="15173"/>
                  </a:lnTo>
                  <a:lnTo>
                    <a:pt x="575109" y="5903"/>
                  </a:lnTo>
                  <a:lnTo>
                    <a:pt x="564241" y="722"/>
                  </a:lnTo>
                  <a:lnTo>
                    <a:pt x="552239" y="0"/>
                  </a:lnTo>
                  <a:close/>
                </a:path>
                <a:path w="588010" h="818514">
                  <a:moveTo>
                    <a:pt x="264185" y="243326"/>
                  </a:moveTo>
                  <a:lnTo>
                    <a:pt x="212528" y="292646"/>
                  </a:lnTo>
                  <a:lnTo>
                    <a:pt x="183805" y="332255"/>
                  </a:lnTo>
                  <a:lnTo>
                    <a:pt x="156849" y="373172"/>
                  </a:lnTo>
                  <a:lnTo>
                    <a:pt x="131755" y="415255"/>
                  </a:lnTo>
                  <a:lnTo>
                    <a:pt x="127884" y="427104"/>
                  </a:lnTo>
                  <a:lnTo>
                    <a:pt x="128820" y="439101"/>
                  </a:lnTo>
                  <a:lnTo>
                    <a:pt x="134181" y="449872"/>
                  </a:lnTo>
                  <a:lnTo>
                    <a:pt x="143587" y="458039"/>
                  </a:lnTo>
                  <a:lnTo>
                    <a:pt x="148477" y="460804"/>
                  </a:lnTo>
                  <a:lnTo>
                    <a:pt x="153785" y="462113"/>
                  </a:lnTo>
                  <a:lnTo>
                    <a:pt x="159042" y="462113"/>
                  </a:lnTo>
                  <a:lnTo>
                    <a:pt x="210019" y="406528"/>
                  </a:lnTo>
                  <a:lnTo>
                    <a:pt x="235420" y="367978"/>
                  </a:lnTo>
                  <a:lnTo>
                    <a:pt x="262484" y="330659"/>
                  </a:lnTo>
                  <a:lnTo>
                    <a:pt x="291122" y="294704"/>
                  </a:lnTo>
                  <a:lnTo>
                    <a:pt x="297057" y="283744"/>
                  </a:lnTo>
                  <a:lnTo>
                    <a:pt x="298285" y="271775"/>
                  </a:lnTo>
                  <a:lnTo>
                    <a:pt x="294937" y="260219"/>
                  </a:lnTo>
                  <a:lnTo>
                    <a:pt x="287143" y="250496"/>
                  </a:lnTo>
                  <a:lnTo>
                    <a:pt x="276155" y="244543"/>
                  </a:lnTo>
                  <a:lnTo>
                    <a:pt x="264185" y="243326"/>
                  </a:lnTo>
                  <a:close/>
                </a:path>
                <a:path w="588010" h="818514">
                  <a:moveTo>
                    <a:pt x="78517" y="572107"/>
                  </a:moveTo>
                  <a:lnTo>
                    <a:pt x="35351" y="638716"/>
                  </a:lnTo>
                  <a:lnTo>
                    <a:pt x="21768" y="685477"/>
                  </a:lnTo>
                  <a:lnTo>
                    <a:pt x="9969" y="733001"/>
                  </a:lnTo>
                  <a:lnTo>
                    <a:pt x="0" y="781119"/>
                  </a:lnTo>
                  <a:lnTo>
                    <a:pt x="189" y="793590"/>
                  </a:lnTo>
                  <a:lnTo>
                    <a:pt x="28993" y="818280"/>
                  </a:lnTo>
                  <a:lnTo>
                    <a:pt x="30899" y="818280"/>
                  </a:lnTo>
                  <a:lnTo>
                    <a:pt x="61746" y="792647"/>
                  </a:lnTo>
                  <a:lnTo>
                    <a:pt x="71191" y="746960"/>
                  </a:lnTo>
                  <a:lnTo>
                    <a:pt x="82377" y="701853"/>
                  </a:lnTo>
                  <a:lnTo>
                    <a:pt x="95263" y="657482"/>
                  </a:lnTo>
                  <a:lnTo>
                    <a:pt x="109808" y="614003"/>
                  </a:lnTo>
                  <a:lnTo>
                    <a:pt x="111594" y="601667"/>
                  </a:lnTo>
                  <a:lnTo>
                    <a:pt x="108613" y="590008"/>
                  </a:lnTo>
                  <a:lnTo>
                    <a:pt x="101475" y="580318"/>
                  </a:lnTo>
                  <a:lnTo>
                    <a:pt x="90793" y="573889"/>
                  </a:lnTo>
                  <a:lnTo>
                    <a:pt x="78517" y="572107"/>
                  </a:lnTo>
                  <a:close/>
                </a:path>
              </a:pathLst>
            </a:custGeom>
            <a:solidFill>
              <a:srgbClr val="FF00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28482" y="5070882"/>
              <a:ext cx="160845" cy="99248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 rot="17400000">
            <a:off x="3141745" y="4357689"/>
            <a:ext cx="1383702" cy="106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65"/>
              </a:lnSpc>
            </a:pPr>
            <a:r>
              <a:rPr sz="8350" spc="103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endParaRPr sz="835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 rot="18660000">
            <a:off x="3617481" y="3573726"/>
            <a:ext cx="1338901" cy="106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65"/>
              </a:lnSpc>
            </a:pPr>
            <a:r>
              <a:rPr sz="8350" spc="10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835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 rot="20040000">
            <a:off x="4325077" y="2968040"/>
            <a:ext cx="1481898" cy="106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65"/>
              </a:lnSpc>
            </a:pPr>
            <a:r>
              <a:rPr sz="8350" spc="18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endParaRPr sz="835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 rot="21480000">
            <a:off x="5371547" y="2715673"/>
            <a:ext cx="1383296" cy="106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65"/>
              </a:lnSpc>
            </a:pPr>
            <a:r>
              <a:rPr sz="8350" spc="17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endParaRPr sz="835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 rot="1200000">
            <a:off x="6313066" y="2866090"/>
            <a:ext cx="1395152" cy="106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65"/>
              </a:lnSpc>
            </a:pPr>
            <a:r>
              <a:rPr sz="8350" spc="125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endParaRPr sz="835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 rot="2700000">
            <a:off x="7180060" y="3449385"/>
            <a:ext cx="1465188" cy="106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65"/>
              </a:lnSpc>
            </a:pPr>
            <a:r>
              <a:rPr sz="8350" spc="214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endParaRPr sz="835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 rot="4020000">
            <a:off x="7774267" y="4250696"/>
            <a:ext cx="1330835" cy="106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65"/>
              </a:lnSpc>
            </a:pPr>
            <a:r>
              <a:rPr sz="8350" spc="149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endParaRPr sz="835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 rot="4080000">
            <a:off x="3164520" y="6061383"/>
            <a:ext cx="1425612" cy="106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65"/>
              </a:lnSpc>
            </a:pPr>
            <a:r>
              <a:rPr sz="8350" spc="162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835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 rot="3000000">
            <a:off x="3705615" y="6739407"/>
            <a:ext cx="1142858" cy="106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65"/>
              </a:lnSpc>
            </a:pPr>
            <a:r>
              <a:rPr sz="8350" spc="-25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endParaRPr sz="835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 rot="1860000">
            <a:off x="4161754" y="7260299"/>
            <a:ext cx="1431126" cy="106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65"/>
              </a:lnSpc>
            </a:pPr>
            <a:r>
              <a:rPr sz="8350" spc="1714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endParaRPr sz="835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 rot="480000">
            <a:off x="5145363" y="7597312"/>
            <a:ext cx="1334282" cy="106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65"/>
              </a:lnSpc>
            </a:pPr>
            <a:r>
              <a:rPr sz="8350" spc="106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835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 rot="20760000">
            <a:off x="6067284" y="7544907"/>
            <a:ext cx="1396386" cy="106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65"/>
              </a:lnSpc>
            </a:pPr>
            <a:r>
              <a:rPr sz="8350" spc="125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endParaRPr sz="835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 rot="19260000">
            <a:off x="6988435" y="7076386"/>
            <a:ext cx="1414245" cy="1062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65"/>
              </a:lnSpc>
            </a:pPr>
            <a:r>
              <a:rPr sz="8350" spc="162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8350">
              <a:latin typeface="Verdana"/>
              <a:cs typeface="Verdan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667857" y="4135312"/>
            <a:ext cx="2975610" cy="2975610"/>
          </a:xfrm>
          <a:custGeom>
            <a:avLst/>
            <a:gdLst/>
            <a:ahLst/>
            <a:cxnLst/>
            <a:rect l="l" t="t" r="r" b="b"/>
            <a:pathLst>
              <a:path w="2975609" h="2975609">
                <a:moveTo>
                  <a:pt x="2975333" y="1487671"/>
                </a:moveTo>
                <a:lnTo>
                  <a:pt x="2974569" y="1535819"/>
                </a:lnTo>
                <a:lnTo>
                  <a:pt x="2972291" y="1583584"/>
                </a:lnTo>
                <a:lnTo>
                  <a:pt x="2968523" y="1630944"/>
                </a:lnTo>
                <a:lnTo>
                  <a:pt x="2963288" y="1677876"/>
                </a:lnTo>
                <a:lnTo>
                  <a:pt x="2956608" y="1724357"/>
                </a:lnTo>
                <a:lnTo>
                  <a:pt x="2948508" y="1770364"/>
                </a:lnTo>
                <a:lnTo>
                  <a:pt x="2939010" y="1815873"/>
                </a:lnTo>
                <a:lnTo>
                  <a:pt x="2928137" y="1860862"/>
                </a:lnTo>
                <a:lnTo>
                  <a:pt x="2915912" y="1905307"/>
                </a:lnTo>
                <a:lnTo>
                  <a:pt x="2902359" y="1949185"/>
                </a:lnTo>
                <a:lnTo>
                  <a:pt x="2887500" y="1992474"/>
                </a:lnTo>
                <a:lnTo>
                  <a:pt x="2871358" y="2035150"/>
                </a:lnTo>
                <a:lnTo>
                  <a:pt x="2853957" y="2077190"/>
                </a:lnTo>
                <a:lnTo>
                  <a:pt x="2835320" y="2118571"/>
                </a:lnTo>
                <a:lnTo>
                  <a:pt x="2815470" y="2159269"/>
                </a:lnTo>
                <a:lnTo>
                  <a:pt x="2794430" y="2199263"/>
                </a:lnTo>
                <a:lnTo>
                  <a:pt x="2772222" y="2238528"/>
                </a:lnTo>
                <a:lnTo>
                  <a:pt x="2748871" y="2277042"/>
                </a:lnTo>
                <a:lnTo>
                  <a:pt x="2724399" y="2314781"/>
                </a:lnTo>
                <a:lnTo>
                  <a:pt x="2698829" y="2351723"/>
                </a:lnTo>
                <a:lnTo>
                  <a:pt x="2672184" y="2387844"/>
                </a:lnTo>
                <a:lnTo>
                  <a:pt x="2644488" y="2423122"/>
                </a:lnTo>
                <a:lnTo>
                  <a:pt x="2615764" y="2457532"/>
                </a:lnTo>
                <a:lnTo>
                  <a:pt x="2586034" y="2491053"/>
                </a:lnTo>
                <a:lnTo>
                  <a:pt x="2555321" y="2523660"/>
                </a:lnTo>
                <a:lnTo>
                  <a:pt x="2523650" y="2555332"/>
                </a:lnTo>
                <a:lnTo>
                  <a:pt x="2491042" y="2586044"/>
                </a:lnTo>
                <a:lnTo>
                  <a:pt x="2457522" y="2615774"/>
                </a:lnTo>
                <a:lnTo>
                  <a:pt x="2423111" y="2644499"/>
                </a:lnTo>
                <a:lnTo>
                  <a:pt x="2387834" y="2672195"/>
                </a:lnTo>
                <a:lnTo>
                  <a:pt x="2351713" y="2698839"/>
                </a:lnTo>
                <a:lnTo>
                  <a:pt x="2314771" y="2724409"/>
                </a:lnTo>
                <a:lnTo>
                  <a:pt x="2277032" y="2748881"/>
                </a:lnTo>
                <a:lnTo>
                  <a:pt x="2238518" y="2772233"/>
                </a:lnTo>
                <a:lnTo>
                  <a:pt x="2199252" y="2794440"/>
                </a:lnTo>
                <a:lnTo>
                  <a:pt x="2159259" y="2815481"/>
                </a:lnTo>
                <a:lnTo>
                  <a:pt x="2118560" y="2835331"/>
                </a:lnTo>
                <a:lnTo>
                  <a:pt x="2077179" y="2853968"/>
                </a:lnTo>
                <a:lnTo>
                  <a:pt x="2035139" y="2871369"/>
                </a:lnTo>
                <a:lnTo>
                  <a:pt x="1992464" y="2887510"/>
                </a:lnTo>
                <a:lnTo>
                  <a:pt x="1949175" y="2902369"/>
                </a:lnTo>
                <a:lnTo>
                  <a:pt x="1905296" y="2915922"/>
                </a:lnTo>
                <a:lnTo>
                  <a:pt x="1860851" y="2928147"/>
                </a:lnTo>
                <a:lnTo>
                  <a:pt x="1815863" y="2939020"/>
                </a:lnTo>
                <a:lnTo>
                  <a:pt x="1770353" y="2948519"/>
                </a:lnTo>
                <a:lnTo>
                  <a:pt x="1724347" y="2956619"/>
                </a:lnTo>
                <a:lnTo>
                  <a:pt x="1677866" y="2963298"/>
                </a:lnTo>
                <a:lnTo>
                  <a:pt x="1630934" y="2968533"/>
                </a:lnTo>
                <a:lnTo>
                  <a:pt x="1583574" y="2972301"/>
                </a:lnTo>
                <a:lnTo>
                  <a:pt x="1535808" y="2974579"/>
                </a:lnTo>
                <a:lnTo>
                  <a:pt x="1487661" y="2975343"/>
                </a:lnTo>
                <a:lnTo>
                  <a:pt x="1439514" y="2974579"/>
                </a:lnTo>
                <a:lnTo>
                  <a:pt x="1391750" y="2972301"/>
                </a:lnTo>
                <a:lnTo>
                  <a:pt x="1344390" y="2968533"/>
                </a:lnTo>
                <a:lnTo>
                  <a:pt x="1297458" y="2963298"/>
                </a:lnTo>
                <a:lnTo>
                  <a:pt x="1250978" y="2956619"/>
                </a:lnTo>
                <a:lnTo>
                  <a:pt x="1204972" y="2948519"/>
                </a:lnTo>
                <a:lnTo>
                  <a:pt x="1159463" y="2939020"/>
                </a:lnTo>
                <a:lnTo>
                  <a:pt x="1114475" y="2928147"/>
                </a:lnTo>
                <a:lnTo>
                  <a:pt x="1070030" y="2915922"/>
                </a:lnTo>
                <a:lnTo>
                  <a:pt x="1026152" y="2902369"/>
                </a:lnTo>
                <a:lnTo>
                  <a:pt x="982864" y="2887510"/>
                </a:lnTo>
                <a:lnTo>
                  <a:pt x="940188" y="2871369"/>
                </a:lnTo>
                <a:lnTo>
                  <a:pt x="898149" y="2853968"/>
                </a:lnTo>
                <a:lnTo>
                  <a:pt x="856768" y="2835331"/>
                </a:lnTo>
                <a:lnTo>
                  <a:pt x="816070" y="2815481"/>
                </a:lnTo>
                <a:lnTo>
                  <a:pt x="776077" y="2794440"/>
                </a:lnTo>
                <a:lnTo>
                  <a:pt x="736812" y="2772233"/>
                </a:lnTo>
                <a:lnTo>
                  <a:pt x="698298" y="2748881"/>
                </a:lnTo>
                <a:lnTo>
                  <a:pt x="660559" y="2724409"/>
                </a:lnTo>
                <a:lnTo>
                  <a:pt x="623617" y="2698839"/>
                </a:lnTo>
                <a:lnTo>
                  <a:pt x="587497" y="2672195"/>
                </a:lnTo>
                <a:lnTo>
                  <a:pt x="552219" y="2644499"/>
                </a:lnTo>
                <a:lnTo>
                  <a:pt x="517809" y="2615774"/>
                </a:lnTo>
                <a:lnTo>
                  <a:pt x="484289" y="2586044"/>
                </a:lnTo>
                <a:lnTo>
                  <a:pt x="451681" y="2555332"/>
                </a:lnTo>
                <a:lnTo>
                  <a:pt x="420010" y="2523660"/>
                </a:lnTo>
                <a:lnTo>
                  <a:pt x="389298" y="2491053"/>
                </a:lnTo>
                <a:lnTo>
                  <a:pt x="359568" y="2457532"/>
                </a:lnTo>
                <a:lnTo>
                  <a:pt x="330843" y="2423122"/>
                </a:lnTo>
                <a:lnTo>
                  <a:pt x="303147" y="2387844"/>
                </a:lnTo>
                <a:lnTo>
                  <a:pt x="276503" y="2351723"/>
                </a:lnTo>
                <a:lnTo>
                  <a:pt x="250933" y="2314781"/>
                </a:lnTo>
                <a:lnTo>
                  <a:pt x="226461" y="2277042"/>
                </a:lnTo>
                <a:lnTo>
                  <a:pt x="203110" y="2238528"/>
                </a:lnTo>
                <a:lnTo>
                  <a:pt x="180903" y="2199263"/>
                </a:lnTo>
                <a:lnTo>
                  <a:pt x="159862" y="2159269"/>
                </a:lnTo>
                <a:lnTo>
                  <a:pt x="140012" y="2118571"/>
                </a:lnTo>
                <a:lnTo>
                  <a:pt x="121375" y="2077190"/>
                </a:lnTo>
                <a:lnTo>
                  <a:pt x="103974" y="2035150"/>
                </a:lnTo>
                <a:lnTo>
                  <a:pt x="87833" y="1992474"/>
                </a:lnTo>
                <a:lnTo>
                  <a:pt x="72974" y="1949185"/>
                </a:lnTo>
                <a:lnTo>
                  <a:pt x="59420" y="1905307"/>
                </a:lnTo>
                <a:lnTo>
                  <a:pt x="47196" y="1860862"/>
                </a:lnTo>
                <a:lnTo>
                  <a:pt x="36323" y="1815873"/>
                </a:lnTo>
                <a:lnTo>
                  <a:pt x="26824" y="1770364"/>
                </a:lnTo>
                <a:lnTo>
                  <a:pt x="18724" y="1724357"/>
                </a:lnTo>
                <a:lnTo>
                  <a:pt x="12045" y="1677876"/>
                </a:lnTo>
                <a:lnTo>
                  <a:pt x="6810" y="1630944"/>
                </a:lnTo>
                <a:lnTo>
                  <a:pt x="3042" y="1583584"/>
                </a:lnTo>
                <a:lnTo>
                  <a:pt x="764" y="1535819"/>
                </a:lnTo>
                <a:lnTo>
                  <a:pt x="0" y="1487671"/>
                </a:lnTo>
                <a:lnTo>
                  <a:pt x="764" y="1439524"/>
                </a:lnTo>
                <a:lnTo>
                  <a:pt x="3042" y="1391759"/>
                </a:lnTo>
                <a:lnTo>
                  <a:pt x="6810" y="1344399"/>
                </a:lnTo>
                <a:lnTo>
                  <a:pt x="12045" y="1297467"/>
                </a:lnTo>
                <a:lnTo>
                  <a:pt x="18724" y="1250986"/>
                </a:lnTo>
                <a:lnTo>
                  <a:pt x="26824" y="1204979"/>
                </a:lnTo>
                <a:lnTo>
                  <a:pt x="36323" y="1159470"/>
                </a:lnTo>
                <a:lnTo>
                  <a:pt x="47196" y="1114481"/>
                </a:lnTo>
                <a:lnTo>
                  <a:pt x="59420" y="1070036"/>
                </a:lnTo>
                <a:lnTo>
                  <a:pt x="72974" y="1026158"/>
                </a:lnTo>
                <a:lnTo>
                  <a:pt x="87833" y="982869"/>
                </a:lnTo>
                <a:lnTo>
                  <a:pt x="103974" y="940193"/>
                </a:lnTo>
                <a:lnTo>
                  <a:pt x="121375" y="898153"/>
                </a:lnTo>
                <a:lnTo>
                  <a:pt x="140012" y="856772"/>
                </a:lnTo>
                <a:lnTo>
                  <a:pt x="159862" y="816074"/>
                </a:lnTo>
                <a:lnTo>
                  <a:pt x="180903" y="776080"/>
                </a:lnTo>
                <a:lnTo>
                  <a:pt x="203110" y="736815"/>
                </a:lnTo>
                <a:lnTo>
                  <a:pt x="226461" y="698301"/>
                </a:lnTo>
                <a:lnTo>
                  <a:pt x="250933" y="660562"/>
                </a:lnTo>
                <a:lnTo>
                  <a:pt x="276503" y="623620"/>
                </a:lnTo>
                <a:lnTo>
                  <a:pt x="303147" y="587499"/>
                </a:lnTo>
                <a:lnTo>
                  <a:pt x="330843" y="552221"/>
                </a:lnTo>
                <a:lnTo>
                  <a:pt x="359568" y="517811"/>
                </a:lnTo>
                <a:lnTo>
                  <a:pt x="389298" y="484290"/>
                </a:lnTo>
                <a:lnTo>
                  <a:pt x="420010" y="451683"/>
                </a:lnTo>
                <a:lnTo>
                  <a:pt x="451681" y="420011"/>
                </a:lnTo>
                <a:lnTo>
                  <a:pt x="484289" y="389299"/>
                </a:lnTo>
                <a:lnTo>
                  <a:pt x="517809" y="359569"/>
                </a:lnTo>
                <a:lnTo>
                  <a:pt x="552219" y="330844"/>
                </a:lnTo>
                <a:lnTo>
                  <a:pt x="587497" y="303148"/>
                </a:lnTo>
                <a:lnTo>
                  <a:pt x="623617" y="276504"/>
                </a:lnTo>
                <a:lnTo>
                  <a:pt x="660559" y="250934"/>
                </a:lnTo>
                <a:lnTo>
                  <a:pt x="698298" y="226462"/>
                </a:lnTo>
                <a:lnTo>
                  <a:pt x="736812" y="203110"/>
                </a:lnTo>
                <a:lnTo>
                  <a:pt x="776077" y="180903"/>
                </a:lnTo>
                <a:lnTo>
                  <a:pt x="816070" y="159862"/>
                </a:lnTo>
                <a:lnTo>
                  <a:pt x="856768" y="140012"/>
                </a:lnTo>
                <a:lnTo>
                  <a:pt x="898149" y="121375"/>
                </a:lnTo>
                <a:lnTo>
                  <a:pt x="940188" y="103974"/>
                </a:lnTo>
                <a:lnTo>
                  <a:pt x="982864" y="87833"/>
                </a:lnTo>
                <a:lnTo>
                  <a:pt x="1026152" y="72974"/>
                </a:lnTo>
                <a:lnTo>
                  <a:pt x="1070030" y="59420"/>
                </a:lnTo>
                <a:lnTo>
                  <a:pt x="1114475" y="47196"/>
                </a:lnTo>
                <a:lnTo>
                  <a:pt x="1159463" y="36323"/>
                </a:lnTo>
                <a:lnTo>
                  <a:pt x="1204972" y="26824"/>
                </a:lnTo>
                <a:lnTo>
                  <a:pt x="1250978" y="18724"/>
                </a:lnTo>
                <a:lnTo>
                  <a:pt x="1297458" y="12045"/>
                </a:lnTo>
                <a:lnTo>
                  <a:pt x="1344390" y="6810"/>
                </a:lnTo>
                <a:lnTo>
                  <a:pt x="1391750" y="3042"/>
                </a:lnTo>
                <a:lnTo>
                  <a:pt x="1439514" y="764"/>
                </a:lnTo>
                <a:lnTo>
                  <a:pt x="1487661" y="0"/>
                </a:lnTo>
                <a:lnTo>
                  <a:pt x="1535808" y="764"/>
                </a:lnTo>
                <a:lnTo>
                  <a:pt x="1583574" y="3042"/>
                </a:lnTo>
                <a:lnTo>
                  <a:pt x="1630934" y="6810"/>
                </a:lnTo>
                <a:lnTo>
                  <a:pt x="1677866" y="12045"/>
                </a:lnTo>
                <a:lnTo>
                  <a:pt x="1724347" y="18724"/>
                </a:lnTo>
                <a:lnTo>
                  <a:pt x="1770353" y="26824"/>
                </a:lnTo>
                <a:lnTo>
                  <a:pt x="1815863" y="36323"/>
                </a:lnTo>
                <a:lnTo>
                  <a:pt x="1860851" y="47196"/>
                </a:lnTo>
                <a:lnTo>
                  <a:pt x="1905296" y="59420"/>
                </a:lnTo>
                <a:lnTo>
                  <a:pt x="1949175" y="72974"/>
                </a:lnTo>
                <a:lnTo>
                  <a:pt x="1992464" y="87833"/>
                </a:lnTo>
                <a:lnTo>
                  <a:pt x="2035139" y="103974"/>
                </a:lnTo>
                <a:lnTo>
                  <a:pt x="2077179" y="121375"/>
                </a:lnTo>
                <a:lnTo>
                  <a:pt x="2118560" y="140012"/>
                </a:lnTo>
                <a:lnTo>
                  <a:pt x="2159259" y="159862"/>
                </a:lnTo>
                <a:lnTo>
                  <a:pt x="2199252" y="180903"/>
                </a:lnTo>
                <a:lnTo>
                  <a:pt x="2238518" y="203110"/>
                </a:lnTo>
                <a:lnTo>
                  <a:pt x="2277032" y="226462"/>
                </a:lnTo>
                <a:lnTo>
                  <a:pt x="2314771" y="250934"/>
                </a:lnTo>
                <a:lnTo>
                  <a:pt x="2351713" y="276504"/>
                </a:lnTo>
                <a:lnTo>
                  <a:pt x="2387834" y="303148"/>
                </a:lnTo>
                <a:lnTo>
                  <a:pt x="2423111" y="330844"/>
                </a:lnTo>
                <a:lnTo>
                  <a:pt x="2457522" y="359569"/>
                </a:lnTo>
                <a:lnTo>
                  <a:pt x="2491042" y="389299"/>
                </a:lnTo>
                <a:lnTo>
                  <a:pt x="2523650" y="420011"/>
                </a:lnTo>
                <a:lnTo>
                  <a:pt x="2555321" y="451683"/>
                </a:lnTo>
                <a:lnTo>
                  <a:pt x="2586034" y="484290"/>
                </a:lnTo>
                <a:lnTo>
                  <a:pt x="2615764" y="517811"/>
                </a:lnTo>
                <a:lnTo>
                  <a:pt x="2644488" y="552221"/>
                </a:lnTo>
                <a:lnTo>
                  <a:pt x="2672184" y="587499"/>
                </a:lnTo>
                <a:lnTo>
                  <a:pt x="2698829" y="623620"/>
                </a:lnTo>
                <a:lnTo>
                  <a:pt x="2724399" y="660562"/>
                </a:lnTo>
                <a:lnTo>
                  <a:pt x="2748871" y="698301"/>
                </a:lnTo>
                <a:lnTo>
                  <a:pt x="2772222" y="736815"/>
                </a:lnTo>
                <a:lnTo>
                  <a:pt x="2794430" y="776080"/>
                </a:lnTo>
                <a:lnTo>
                  <a:pt x="2815470" y="816074"/>
                </a:lnTo>
                <a:lnTo>
                  <a:pt x="2835320" y="856772"/>
                </a:lnTo>
                <a:lnTo>
                  <a:pt x="2853957" y="898153"/>
                </a:lnTo>
                <a:lnTo>
                  <a:pt x="2871358" y="940193"/>
                </a:lnTo>
                <a:lnTo>
                  <a:pt x="2887500" y="982869"/>
                </a:lnTo>
                <a:lnTo>
                  <a:pt x="2902359" y="1026158"/>
                </a:lnTo>
                <a:lnTo>
                  <a:pt x="2915912" y="1070036"/>
                </a:lnTo>
                <a:lnTo>
                  <a:pt x="2928137" y="1114481"/>
                </a:lnTo>
                <a:lnTo>
                  <a:pt x="2939010" y="1159470"/>
                </a:lnTo>
                <a:lnTo>
                  <a:pt x="2948508" y="1204979"/>
                </a:lnTo>
                <a:lnTo>
                  <a:pt x="2956608" y="1250986"/>
                </a:lnTo>
                <a:lnTo>
                  <a:pt x="2963288" y="1297467"/>
                </a:lnTo>
                <a:lnTo>
                  <a:pt x="2968523" y="1344399"/>
                </a:lnTo>
                <a:lnTo>
                  <a:pt x="2972291" y="1391759"/>
                </a:lnTo>
                <a:lnTo>
                  <a:pt x="2974569" y="1439524"/>
                </a:lnTo>
                <a:lnTo>
                  <a:pt x="2975333" y="1487671"/>
                </a:lnTo>
                <a:close/>
              </a:path>
            </a:pathLst>
          </a:custGeom>
          <a:ln w="3481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5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732524" y="0"/>
            <a:ext cx="10372090" cy="11308715"/>
            <a:chOff x="9732524" y="0"/>
            <a:chExt cx="10372090" cy="11308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21161" y="0"/>
              <a:ext cx="7682938" cy="113085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299164" y="9684442"/>
              <a:ext cx="626745" cy="367030"/>
            </a:xfrm>
            <a:custGeom>
              <a:avLst/>
              <a:gdLst/>
              <a:ahLst/>
              <a:cxnLst/>
              <a:rect l="l" t="t" r="r" b="b"/>
              <a:pathLst>
                <a:path w="626744" h="367029">
                  <a:moveTo>
                    <a:pt x="76454" y="240703"/>
                  </a:moveTo>
                  <a:lnTo>
                    <a:pt x="74015" y="223278"/>
                  </a:lnTo>
                  <a:lnTo>
                    <a:pt x="66776" y="210400"/>
                  </a:lnTo>
                  <a:lnTo>
                    <a:pt x="54825" y="202425"/>
                  </a:lnTo>
                  <a:lnTo>
                    <a:pt x="38227" y="199682"/>
                  </a:lnTo>
                  <a:lnTo>
                    <a:pt x="21628" y="202425"/>
                  </a:lnTo>
                  <a:lnTo>
                    <a:pt x="9677" y="210400"/>
                  </a:lnTo>
                  <a:lnTo>
                    <a:pt x="2438" y="223278"/>
                  </a:lnTo>
                  <a:lnTo>
                    <a:pt x="0" y="240703"/>
                  </a:lnTo>
                  <a:lnTo>
                    <a:pt x="0" y="325539"/>
                  </a:lnTo>
                  <a:lnTo>
                    <a:pt x="2438" y="342963"/>
                  </a:lnTo>
                  <a:lnTo>
                    <a:pt x="9677" y="355841"/>
                  </a:lnTo>
                  <a:lnTo>
                    <a:pt x="21628" y="363829"/>
                  </a:lnTo>
                  <a:lnTo>
                    <a:pt x="38227" y="366572"/>
                  </a:lnTo>
                  <a:lnTo>
                    <a:pt x="54825" y="363829"/>
                  </a:lnTo>
                  <a:lnTo>
                    <a:pt x="66776" y="355841"/>
                  </a:lnTo>
                  <a:lnTo>
                    <a:pt x="74015" y="342963"/>
                  </a:lnTo>
                  <a:lnTo>
                    <a:pt x="76454" y="325539"/>
                  </a:lnTo>
                  <a:lnTo>
                    <a:pt x="76454" y="303872"/>
                  </a:lnTo>
                  <a:lnTo>
                    <a:pt x="52209" y="303872"/>
                  </a:lnTo>
                  <a:lnTo>
                    <a:pt x="52209" y="338836"/>
                  </a:lnTo>
                  <a:lnTo>
                    <a:pt x="47078" y="343027"/>
                  </a:lnTo>
                  <a:lnTo>
                    <a:pt x="30772" y="343027"/>
                  </a:lnTo>
                  <a:lnTo>
                    <a:pt x="25641" y="338836"/>
                  </a:lnTo>
                  <a:lnTo>
                    <a:pt x="25641" y="227418"/>
                  </a:lnTo>
                  <a:lnTo>
                    <a:pt x="30772" y="222986"/>
                  </a:lnTo>
                  <a:lnTo>
                    <a:pt x="47078" y="222986"/>
                  </a:lnTo>
                  <a:lnTo>
                    <a:pt x="52209" y="227418"/>
                  </a:lnTo>
                  <a:lnTo>
                    <a:pt x="52209" y="256552"/>
                  </a:lnTo>
                  <a:lnTo>
                    <a:pt x="76454" y="256552"/>
                  </a:lnTo>
                  <a:lnTo>
                    <a:pt x="76454" y="240703"/>
                  </a:lnTo>
                  <a:close/>
                </a:path>
                <a:path w="626744" h="367029">
                  <a:moveTo>
                    <a:pt x="76454" y="41021"/>
                  </a:moveTo>
                  <a:lnTo>
                    <a:pt x="74015" y="23596"/>
                  </a:lnTo>
                  <a:lnTo>
                    <a:pt x="66776" y="10718"/>
                  </a:lnTo>
                  <a:lnTo>
                    <a:pt x="54825" y="2743"/>
                  </a:lnTo>
                  <a:lnTo>
                    <a:pt x="38227" y="0"/>
                  </a:lnTo>
                  <a:lnTo>
                    <a:pt x="21628" y="2743"/>
                  </a:lnTo>
                  <a:lnTo>
                    <a:pt x="9677" y="10718"/>
                  </a:lnTo>
                  <a:lnTo>
                    <a:pt x="2438" y="23596"/>
                  </a:lnTo>
                  <a:lnTo>
                    <a:pt x="0" y="41021"/>
                  </a:lnTo>
                  <a:lnTo>
                    <a:pt x="0" y="125857"/>
                  </a:lnTo>
                  <a:lnTo>
                    <a:pt x="2438" y="143281"/>
                  </a:lnTo>
                  <a:lnTo>
                    <a:pt x="9677" y="156159"/>
                  </a:lnTo>
                  <a:lnTo>
                    <a:pt x="21628" y="164147"/>
                  </a:lnTo>
                  <a:lnTo>
                    <a:pt x="38227" y="166890"/>
                  </a:lnTo>
                  <a:lnTo>
                    <a:pt x="54825" y="164147"/>
                  </a:lnTo>
                  <a:lnTo>
                    <a:pt x="66776" y="156159"/>
                  </a:lnTo>
                  <a:lnTo>
                    <a:pt x="74015" y="143281"/>
                  </a:lnTo>
                  <a:lnTo>
                    <a:pt x="76454" y="125857"/>
                  </a:lnTo>
                  <a:lnTo>
                    <a:pt x="76454" y="104190"/>
                  </a:lnTo>
                  <a:lnTo>
                    <a:pt x="52209" y="104190"/>
                  </a:lnTo>
                  <a:lnTo>
                    <a:pt x="52209" y="139153"/>
                  </a:lnTo>
                  <a:lnTo>
                    <a:pt x="47078" y="143344"/>
                  </a:lnTo>
                  <a:lnTo>
                    <a:pt x="30772" y="143344"/>
                  </a:lnTo>
                  <a:lnTo>
                    <a:pt x="25641" y="139153"/>
                  </a:lnTo>
                  <a:lnTo>
                    <a:pt x="25641" y="27736"/>
                  </a:lnTo>
                  <a:lnTo>
                    <a:pt x="30772" y="23304"/>
                  </a:lnTo>
                  <a:lnTo>
                    <a:pt x="47078" y="23304"/>
                  </a:lnTo>
                  <a:lnTo>
                    <a:pt x="52209" y="27736"/>
                  </a:lnTo>
                  <a:lnTo>
                    <a:pt x="52209" y="56870"/>
                  </a:lnTo>
                  <a:lnTo>
                    <a:pt x="76454" y="56870"/>
                  </a:lnTo>
                  <a:lnTo>
                    <a:pt x="76454" y="41021"/>
                  </a:lnTo>
                  <a:close/>
                </a:path>
                <a:path w="626744" h="367029">
                  <a:moveTo>
                    <a:pt x="167360" y="1866"/>
                  </a:moveTo>
                  <a:lnTo>
                    <a:pt x="143116" y="1866"/>
                  </a:lnTo>
                  <a:lnTo>
                    <a:pt x="143116" y="139395"/>
                  </a:lnTo>
                  <a:lnTo>
                    <a:pt x="137985" y="143573"/>
                  </a:lnTo>
                  <a:lnTo>
                    <a:pt x="121678" y="143573"/>
                  </a:lnTo>
                  <a:lnTo>
                    <a:pt x="116547" y="139395"/>
                  </a:lnTo>
                  <a:lnTo>
                    <a:pt x="116547" y="1866"/>
                  </a:lnTo>
                  <a:lnTo>
                    <a:pt x="90906" y="1866"/>
                  </a:lnTo>
                  <a:lnTo>
                    <a:pt x="90906" y="126098"/>
                  </a:lnTo>
                  <a:lnTo>
                    <a:pt x="93332" y="143522"/>
                  </a:lnTo>
                  <a:lnTo>
                    <a:pt x="100571" y="156400"/>
                  </a:lnTo>
                  <a:lnTo>
                    <a:pt x="112534" y="164388"/>
                  </a:lnTo>
                  <a:lnTo>
                    <a:pt x="129133" y="167132"/>
                  </a:lnTo>
                  <a:lnTo>
                    <a:pt x="145719" y="164388"/>
                  </a:lnTo>
                  <a:lnTo>
                    <a:pt x="157683" y="156400"/>
                  </a:lnTo>
                  <a:lnTo>
                    <a:pt x="164922" y="143522"/>
                  </a:lnTo>
                  <a:lnTo>
                    <a:pt x="167360" y="126098"/>
                  </a:lnTo>
                  <a:lnTo>
                    <a:pt x="167360" y="1866"/>
                  </a:lnTo>
                  <a:close/>
                </a:path>
                <a:path w="626744" h="367029">
                  <a:moveTo>
                    <a:pt x="171780" y="364705"/>
                  </a:moveTo>
                  <a:lnTo>
                    <a:pt x="169227" y="358635"/>
                  </a:lnTo>
                  <a:lnTo>
                    <a:pt x="168986" y="352818"/>
                  </a:lnTo>
                  <a:lnTo>
                    <a:pt x="168935" y="319011"/>
                  </a:lnTo>
                  <a:lnTo>
                    <a:pt x="168135" y="307898"/>
                  </a:lnTo>
                  <a:lnTo>
                    <a:pt x="165341" y="298272"/>
                  </a:lnTo>
                  <a:lnTo>
                    <a:pt x="165290" y="298094"/>
                  </a:lnTo>
                  <a:lnTo>
                    <a:pt x="160045" y="290474"/>
                  </a:lnTo>
                  <a:lnTo>
                    <a:pt x="151968" y="285216"/>
                  </a:lnTo>
                  <a:lnTo>
                    <a:pt x="151968" y="284759"/>
                  </a:lnTo>
                  <a:lnTo>
                    <a:pt x="159410" y="279717"/>
                  </a:lnTo>
                  <a:lnTo>
                    <a:pt x="162915" y="274967"/>
                  </a:lnTo>
                  <a:lnTo>
                    <a:pt x="164642" y="272605"/>
                  </a:lnTo>
                  <a:lnTo>
                    <a:pt x="167741" y="263347"/>
                  </a:lnTo>
                  <a:lnTo>
                    <a:pt x="168757" y="251891"/>
                  </a:lnTo>
                  <a:lnTo>
                    <a:pt x="168757" y="239077"/>
                  </a:lnTo>
                  <a:lnTo>
                    <a:pt x="166852" y="224853"/>
                  </a:lnTo>
                  <a:lnTo>
                    <a:pt x="166560" y="222592"/>
                  </a:lnTo>
                  <a:lnTo>
                    <a:pt x="159727" y="210870"/>
                  </a:lnTo>
                  <a:lnTo>
                    <a:pt x="147904" y="203873"/>
                  </a:lnTo>
                  <a:lnTo>
                    <a:pt x="143116" y="203225"/>
                  </a:lnTo>
                  <a:lnTo>
                    <a:pt x="143116" y="229984"/>
                  </a:lnTo>
                  <a:lnTo>
                    <a:pt x="143116" y="270764"/>
                  </a:lnTo>
                  <a:lnTo>
                    <a:pt x="137287" y="274967"/>
                  </a:lnTo>
                  <a:lnTo>
                    <a:pt x="117716" y="274967"/>
                  </a:lnTo>
                  <a:lnTo>
                    <a:pt x="117716" y="224853"/>
                  </a:lnTo>
                  <a:lnTo>
                    <a:pt x="139153" y="224853"/>
                  </a:lnTo>
                  <a:lnTo>
                    <a:pt x="143116" y="229984"/>
                  </a:lnTo>
                  <a:lnTo>
                    <a:pt x="143116" y="203225"/>
                  </a:lnTo>
                  <a:lnTo>
                    <a:pt x="130771" y="201549"/>
                  </a:lnTo>
                  <a:lnTo>
                    <a:pt x="92062" y="201549"/>
                  </a:lnTo>
                  <a:lnTo>
                    <a:pt x="92062" y="364705"/>
                  </a:lnTo>
                  <a:lnTo>
                    <a:pt x="117716" y="364705"/>
                  </a:lnTo>
                  <a:lnTo>
                    <a:pt x="117716" y="298272"/>
                  </a:lnTo>
                  <a:lnTo>
                    <a:pt x="126568" y="298272"/>
                  </a:lnTo>
                  <a:lnTo>
                    <a:pt x="134112" y="299389"/>
                  </a:lnTo>
                  <a:lnTo>
                    <a:pt x="139331" y="302958"/>
                  </a:lnTo>
                  <a:lnTo>
                    <a:pt x="142367" y="309384"/>
                  </a:lnTo>
                  <a:lnTo>
                    <a:pt x="143357" y="319011"/>
                  </a:lnTo>
                  <a:lnTo>
                    <a:pt x="143357" y="357949"/>
                  </a:lnTo>
                  <a:lnTo>
                    <a:pt x="144284" y="360514"/>
                  </a:lnTo>
                  <a:lnTo>
                    <a:pt x="145681" y="364705"/>
                  </a:lnTo>
                  <a:lnTo>
                    <a:pt x="171780" y="364705"/>
                  </a:lnTo>
                  <a:close/>
                </a:path>
                <a:path w="626744" h="367029">
                  <a:moveTo>
                    <a:pt x="211416" y="201549"/>
                  </a:moveTo>
                  <a:lnTo>
                    <a:pt x="185775" y="201549"/>
                  </a:lnTo>
                  <a:lnTo>
                    <a:pt x="185775" y="364705"/>
                  </a:lnTo>
                  <a:lnTo>
                    <a:pt x="211416" y="364705"/>
                  </a:lnTo>
                  <a:lnTo>
                    <a:pt x="211416" y="201549"/>
                  </a:lnTo>
                  <a:close/>
                </a:path>
                <a:path w="626744" h="367029">
                  <a:moveTo>
                    <a:pt x="292290" y="1866"/>
                  </a:moveTo>
                  <a:lnTo>
                    <a:pt x="256628" y="1866"/>
                  </a:lnTo>
                  <a:lnTo>
                    <a:pt x="239382" y="117703"/>
                  </a:lnTo>
                  <a:lnTo>
                    <a:pt x="238912" y="117703"/>
                  </a:lnTo>
                  <a:lnTo>
                    <a:pt x="220268" y="1866"/>
                  </a:lnTo>
                  <a:lnTo>
                    <a:pt x="184607" y="1866"/>
                  </a:lnTo>
                  <a:lnTo>
                    <a:pt x="184607" y="165023"/>
                  </a:lnTo>
                  <a:lnTo>
                    <a:pt x="206984" y="165023"/>
                  </a:lnTo>
                  <a:lnTo>
                    <a:pt x="206984" y="49644"/>
                  </a:lnTo>
                  <a:lnTo>
                    <a:pt x="207454" y="49644"/>
                  </a:lnTo>
                  <a:lnTo>
                    <a:pt x="226098" y="165023"/>
                  </a:lnTo>
                  <a:lnTo>
                    <a:pt x="250342" y="165023"/>
                  </a:lnTo>
                  <a:lnTo>
                    <a:pt x="267589" y="48018"/>
                  </a:lnTo>
                  <a:lnTo>
                    <a:pt x="268058" y="48018"/>
                  </a:lnTo>
                  <a:lnTo>
                    <a:pt x="268058" y="165023"/>
                  </a:lnTo>
                  <a:lnTo>
                    <a:pt x="292290" y="165023"/>
                  </a:lnTo>
                  <a:lnTo>
                    <a:pt x="292290" y="1866"/>
                  </a:lnTo>
                  <a:close/>
                </a:path>
                <a:path w="626744" h="367029">
                  <a:moveTo>
                    <a:pt x="304419" y="240703"/>
                  </a:moveTo>
                  <a:lnTo>
                    <a:pt x="301980" y="223278"/>
                  </a:lnTo>
                  <a:lnTo>
                    <a:pt x="294741" y="210400"/>
                  </a:lnTo>
                  <a:lnTo>
                    <a:pt x="282778" y="202425"/>
                  </a:lnTo>
                  <a:lnTo>
                    <a:pt x="266179" y="199682"/>
                  </a:lnTo>
                  <a:lnTo>
                    <a:pt x="249593" y="202425"/>
                  </a:lnTo>
                  <a:lnTo>
                    <a:pt x="237629" y="210400"/>
                  </a:lnTo>
                  <a:lnTo>
                    <a:pt x="230403" y="223278"/>
                  </a:lnTo>
                  <a:lnTo>
                    <a:pt x="227965" y="240703"/>
                  </a:lnTo>
                  <a:lnTo>
                    <a:pt x="227965" y="325539"/>
                  </a:lnTo>
                  <a:lnTo>
                    <a:pt x="230403" y="342963"/>
                  </a:lnTo>
                  <a:lnTo>
                    <a:pt x="237629" y="355841"/>
                  </a:lnTo>
                  <a:lnTo>
                    <a:pt x="249593" y="363829"/>
                  </a:lnTo>
                  <a:lnTo>
                    <a:pt x="266179" y="366572"/>
                  </a:lnTo>
                  <a:lnTo>
                    <a:pt x="282778" y="363829"/>
                  </a:lnTo>
                  <a:lnTo>
                    <a:pt x="294741" y="355841"/>
                  </a:lnTo>
                  <a:lnTo>
                    <a:pt x="301980" y="342963"/>
                  </a:lnTo>
                  <a:lnTo>
                    <a:pt x="304419" y="325539"/>
                  </a:lnTo>
                  <a:lnTo>
                    <a:pt x="304419" y="303872"/>
                  </a:lnTo>
                  <a:lnTo>
                    <a:pt x="280174" y="303872"/>
                  </a:lnTo>
                  <a:lnTo>
                    <a:pt x="280174" y="338836"/>
                  </a:lnTo>
                  <a:lnTo>
                    <a:pt x="275043" y="343027"/>
                  </a:lnTo>
                  <a:lnTo>
                    <a:pt x="258724" y="343027"/>
                  </a:lnTo>
                  <a:lnTo>
                    <a:pt x="253593" y="338836"/>
                  </a:lnTo>
                  <a:lnTo>
                    <a:pt x="253593" y="227418"/>
                  </a:lnTo>
                  <a:lnTo>
                    <a:pt x="258724" y="222986"/>
                  </a:lnTo>
                  <a:lnTo>
                    <a:pt x="275043" y="222986"/>
                  </a:lnTo>
                  <a:lnTo>
                    <a:pt x="280174" y="227418"/>
                  </a:lnTo>
                  <a:lnTo>
                    <a:pt x="280174" y="256552"/>
                  </a:lnTo>
                  <a:lnTo>
                    <a:pt x="304419" y="256552"/>
                  </a:lnTo>
                  <a:lnTo>
                    <a:pt x="304419" y="240703"/>
                  </a:lnTo>
                  <a:close/>
                </a:path>
                <a:path w="626744" h="367029">
                  <a:moveTo>
                    <a:pt x="390194" y="113042"/>
                  </a:moveTo>
                  <a:lnTo>
                    <a:pt x="389140" y="101104"/>
                  </a:lnTo>
                  <a:lnTo>
                    <a:pt x="385914" y="91605"/>
                  </a:lnTo>
                  <a:lnTo>
                    <a:pt x="385787" y="91224"/>
                  </a:lnTo>
                  <a:lnTo>
                    <a:pt x="379869" y="83578"/>
                  </a:lnTo>
                  <a:lnTo>
                    <a:pt x="371081" y="78320"/>
                  </a:lnTo>
                  <a:lnTo>
                    <a:pt x="371081" y="77851"/>
                  </a:lnTo>
                  <a:lnTo>
                    <a:pt x="387629" y="45212"/>
                  </a:lnTo>
                  <a:lnTo>
                    <a:pt x="387629" y="39395"/>
                  </a:lnTo>
                  <a:lnTo>
                    <a:pt x="366776" y="4191"/>
                  </a:lnTo>
                  <a:lnTo>
                    <a:pt x="364553" y="3898"/>
                  </a:lnTo>
                  <a:lnTo>
                    <a:pt x="364553" y="111417"/>
                  </a:lnTo>
                  <a:lnTo>
                    <a:pt x="364553" y="137756"/>
                  </a:lnTo>
                  <a:lnTo>
                    <a:pt x="359892" y="141719"/>
                  </a:lnTo>
                  <a:lnTo>
                    <a:pt x="336575" y="141719"/>
                  </a:lnTo>
                  <a:lnTo>
                    <a:pt x="336575" y="91605"/>
                  </a:lnTo>
                  <a:lnTo>
                    <a:pt x="348005" y="91605"/>
                  </a:lnTo>
                  <a:lnTo>
                    <a:pt x="355511" y="92570"/>
                  </a:lnTo>
                  <a:lnTo>
                    <a:pt x="360641" y="95821"/>
                  </a:lnTo>
                  <a:lnTo>
                    <a:pt x="363601" y="101930"/>
                  </a:lnTo>
                  <a:lnTo>
                    <a:pt x="364553" y="111417"/>
                  </a:lnTo>
                  <a:lnTo>
                    <a:pt x="364553" y="3898"/>
                  </a:lnTo>
                  <a:lnTo>
                    <a:pt x="361988" y="3543"/>
                  </a:lnTo>
                  <a:lnTo>
                    <a:pt x="361988" y="30289"/>
                  </a:lnTo>
                  <a:lnTo>
                    <a:pt x="361988" y="64096"/>
                  </a:lnTo>
                  <a:lnTo>
                    <a:pt x="356158" y="68300"/>
                  </a:lnTo>
                  <a:lnTo>
                    <a:pt x="336575" y="68300"/>
                  </a:lnTo>
                  <a:lnTo>
                    <a:pt x="336575" y="25171"/>
                  </a:lnTo>
                  <a:lnTo>
                    <a:pt x="358025" y="25171"/>
                  </a:lnTo>
                  <a:lnTo>
                    <a:pt x="361988" y="30289"/>
                  </a:lnTo>
                  <a:lnTo>
                    <a:pt x="361988" y="3543"/>
                  </a:lnTo>
                  <a:lnTo>
                    <a:pt x="349643" y="1866"/>
                  </a:lnTo>
                  <a:lnTo>
                    <a:pt x="310934" y="1866"/>
                  </a:lnTo>
                  <a:lnTo>
                    <a:pt x="310934" y="165023"/>
                  </a:lnTo>
                  <a:lnTo>
                    <a:pt x="351256" y="165023"/>
                  </a:lnTo>
                  <a:lnTo>
                    <a:pt x="368160" y="162521"/>
                  </a:lnTo>
                  <a:lnTo>
                    <a:pt x="380339" y="155117"/>
                  </a:lnTo>
                  <a:lnTo>
                    <a:pt x="387718" y="143002"/>
                  </a:lnTo>
                  <a:lnTo>
                    <a:pt x="387908" y="141719"/>
                  </a:lnTo>
                  <a:lnTo>
                    <a:pt x="390194" y="126339"/>
                  </a:lnTo>
                  <a:lnTo>
                    <a:pt x="390194" y="113042"/>
                  </a:lnTo>
                  <a:close/>
                </a:path>
                <a:path w="626744" h="367029">
                  <a:moveTo>
                    <a:pt x="404876" y="201536"/>
                  </a:moveTo>
                  <a:lnTo>
                    <a:pt x="379234" y="201536"/>
                  </a:lnTo>
                  <a:lnTo>
                    <a:pt x="346138" y="272161"/>
                  </a:lnTo>
                  <a:lnTo>
                    <a:pt x="345668" y="272161"/>
                  </a:lnTo>
                  <a:lnTo>
                    <a:pt x="345668" y="201536"/>
                  </a:lnTo>
                  <a:lnTo>
                    <a:pt x="320027" y="201536"/>
                  </a:lnTo>
                  <a:lnTo>
                    <a:pt x="320027" y="364705"/>
                  </a:lnTo>
                  <a:lnTo>
                    <a:pt x="345668" y="364705"/>
                  </a:lnTo>
                  <a:lnTo>
                    <a:pt x="345668" y="314591"/>
                  </a:lnTo>
                  <a:lnTo>
                    <a:pt x="353593" y="299669"/>
                  </a:lnTo>
                  <a:lnTo>
                    <a:pt x="378536" y="364705"/>
                  </a:lnTo>
                  <a:lnTo>
                    <a:pt x="404876" y="364705"/>
                  </a:lnTo>
                  <a:lnTo>
                    <a:pt x="369214" y="274269"/>
                  </a:lnTo>
                  <a:lnTo>
                    <a:pt x="404876" y="201536"/>
                  </a:lnTo>
                  <a:close/>
                </a:path>
                <a:path w="626744" h="367029">
                  <a:moveTo>
                    <a:pt x="485292" y="165023"/>
                  </a:moveTo>
                  <a:lnTo>
                    <a:pt x="482727" y="158953"/>
                  </a:lnTo>
                  <a:lnTo>
                    <a:pt x="482485" y="153136"/>
                  </a:lnTo>
                  <a:lnTo>
                    <a:pt x="482434" y="119341"/>
                  </a:lnTo>
                  <a:lnTo>
                    <a:pt x="481634" y="108229"/>
                  </a:lnTo>
                  <a:lnTo>
                    <a:pt x="478840" y="98590"/>
                  </a:lnTo>
                  <a:lnTo>
                    <a:pt x="478790" y="98412"/>
                  </a:lnTo>
                  <a:lnTo>
                    <a:pt x="473544" y="90792"/>
                  </a:lnTo>
                  <a:lnTo>
                    <a:pt x="465480" y="85534"/>
                  </a:lnTo>
                  <a:lnTo>
                    <a:pt x="465480" y="85077"/>
                  </a:lnTo>
                  <a:lnTo>
                    <a:pt x="472922" y="80035"/>
                  </a:lnTo>
                  <a:lnTo>
                    <a:pt x="476415" y="75285"/>
                  </a:lnTo>
                  <a:lnTo>
                    <a:pt x="478155" y="72923"/>
                  </a:lnTo>
                  <a:lnTo>
                    <a:pt x="481241" y="63665"/>
                  </a:lnTo>
                  <a:lnTo>
                    <a:pt x="482257" y="52209"/>
                  </a:lnTo>
                  <a:lnTo>
                    <a:pt x="482257" y="39395"/>
                  </a:lnTo>
                  <a:lnTo>
                    <a:pt x="461416" y="4191"/>
                  </a:lnTo>
                  <a:lnTo>
                    <a:pt x="456615" y="3543"/>
                  </a:lnTo>
                  <a:lnTo>
                    <a:pt x="456615" y="30302"/>
                  </a:lnTo>
                  <a:lnTo>
                    <a:pt x="456615" y="71081"/>
                  </a:lnTo>
                  <a:lnTo>
                    <a:pt x="450799" y="75285"/>
                  </a:lnTo>
                  <a:lnTo>
                    <a:pt x="431215" y="75285"/>
                  </a:lnTo>
                  <a:lnTo>
                    <a:pt x="431215" y="25171"/>
                  </a:lnTo>
                  <a:lnTo>
                    <a:pt x="452653" y="25171"/>
                  </a:lnTo>
                  <a:lnTo>
                    <a:pt x="456615" y="30302"/>
                  </a:lnTo>
                  <a:lnTo>
                    <a:pt x="456615" y="3543"/>
                  </a:lnTo>
                  <a:lnTo>
                    <a:pt x="444271" y="1866"/>
                  </a:lnTo>
                  <a:lnTo>
                    <a:pt x="405574" y="1866"/>
                  </a:lnTo>
                  <a:lnTo>
                    <a:pt x="405574" y="165023"/>
                  </a:lnTo>
                  <a:lnTo>
                    <a:pt x="431215" y="165023"/>
                  </a:lnTo>
                  <a:lnTo>
                    <a:pt x="431215" y="98590"/>
                  </a:lnTo>
                  <a:lnTo>
                    <a:pt x="440067" y="98590"/>
                  </a:lnTo>
                  <a:lnTo>
                    <a:pt x="447611" y="99707"/>
                  </a:lnTo>
                  <a:lnTo>
                    <a:pt x="452831" y="103289"/>
                  </a:lnTo>
                  <a:lnTo>
                    <a:pt x="455879" y="109702"/>
                  </a:lnTo>
                  <a:lnTo>
                    <a:pt x="456857" y="119341"/>
                  </a:lnTo>
                  <a:lnTo>
                    <a:pt x="456857" y="158267"/>
                  </a:lnTo>
                  <a:lnTo>
                    <a:pt x="457784" y="160832"/>
                  </a:lnTo>
                  <a:lnTo>
                    <a:pt x="459181" y="165023"/>
                  </a:lnTo>
                  <a:lnTo>
                    <a:pt x="485292" y="165023"/>
                  </a:lnTo>
                  <a:close/>
                </a:path>
                <a:path w="626744" h="367029">
                  <a:moveTo>
                    <a:pt x="486448" y="201536"/>
                  </a:moveTo>
                  <a:lnTo>
                    <a:pt x="416521" y="201536"/>
                  </a:lnTo>
                  <a:lnTo>
                    <a:pt x="416521" y="364693"/>
                  </a:lnTo>
                  <a:lnTo>
                    <a:pt x="486448" y="364693"/>
                  </a:lnTo>
                  <a:lnTo>
                    <a:pt x="486448" y="341388"/>
                  </a:lnTo>
                  <a:lnTo>
                    <a:pt x="442175" y="341388"/>
                  </a:lnTo>
                  <a:lnTo>
                    <a:pt x="442175" y="293611"/>
                  </a:lnTo>
                  <a:lnTo>
                    <a:pt x="477367" y="293611"/>
                  </a:lnTo>
                  <a:lnTo>
                    <a:pt x="477367" y="270306"/>
                  </a:lnTo>
                  <a:lnTo>
                    <a:pt x="442175" y="270306"/>
                  </a:lnTo>
                  <a:lnTo>
                    <a:pt x="442175" y="224853"/>
                  </a:lnTo>
                  <a:lnTo>
                    <a:pt x="486448" y="224853"/>
                  </a:lnTo>
                  <a:lnTo>
                    <a:pt x="486448" y="201536"/>
                  </a:lnTo>
                  <a:close/>
                </a:path>
                <a:path w="626744" h="367029">
                  <a:moveTo>
                    <a:pt x="524916" y="1866"/>
                  </a:moveTo>
                  <a:lnTo>
                    <a:pt x="499275" y="1866"/>
                  </a:lnTo>
                  <a:lnTo>
                    <a:pt x="499275" y="165023"/>
                  </a:lnTo>
                  <a:lnTo>
                    <a:pt x="524916" y="165023"/>
                  </a:lnTo>
                  <a:lnTo>
                    <a:pt x="524916" y="1866"/>
                  </a:lnTo>
                  <a:close/>
                </a:path>
                <a:path w="626744" h="367029">
                  <a:moveTo>
                    <a:pt x="574090" y="201549"/>
                  </a:moveTo>
                  <a:lnTo>
                    <a:pt x="494842" y="201549"/>
                  </a:lnTo>
                  <a:lnTo>
                    <a:pt x="494842" y="224409"/>
                  </a:lnTo>
                  <a:lnTo>
                    <a:pt x="521652" y="224409"/>
                  </a:lnTo>
                  <a:lnTo>
                    <a:pt x="521652" y="364109"/>
                  </a:lnTo>
                  <a:lnTo>
                    <a:pt x="547293" y="364109"/>
                  </a:lnTo>
                  <a:lnTo>
                    <a:pt x="547293" y="224409"/>
                  </a:lnTo>
                  <a:lnTo>
                    <a:pt x="574090" y="224409"/>
                  </a:lnTo>
                  <a:lnTo>
                    <a:pt x="574090" y="201549"/>
                  </a:lnTo>
                  <a:close/>
                </a:path>
                <a:path w="626744" h="367029">
                  <a:moveTo>
                    <a:pt x="626541" y="165023"/>
                  </a:moveTo>
                  <a:lnTo>
                    <a:pt x="621804" y="135420"/>
                  </a:lnTo>
                  <a:lnTo>
                    <a:pt x="618261" y="113284"/>
                  </a:lnTo>
                  <a:lnTo>
                    <a:pt x="605053" y="30772"/>
                  </a:lnTo>
                  <a:lnTo>
                    <a:pt x="600430" y="1866"/>
                  </a:lnTo>
                  <a:lnTo>
                    <a:pt x="592734" y="1866"/>
                  </a:lnTo>
                  <a:lnTo>
                    <a:pt x="592734" y="113284"/>
                  </a:lnTo>
                  <a:lnTo>
                    <a:pt x="568032" y="113284"/>
                  </a:lnTo>
                  <a:lnTo>
                    <a:pt x="580161" y="30772"/>
                  </a:lnTo>
                  <a:lnTo>
                    <a:pt x="580618" y="30772"/>
                  </a:lnTo>
                  <a:lnTo>
                    <a:pt x="592734" y="113284"/>
                  </a:lnTo>
                  <a:lnTo>
                    <a:pt x="592734" y="1866"/>
                  </a:lnTo>
                  <a:lnTo>
                    <a:pt x="562902" y="1866"/>
                  </a:lnTo>
                  <a:lnTo>
                    <a:pt x="536803" y="165023"/>
                  </a:lnTo>
                  <a:lnTo>
                    <a:pt x="560349" y="165023"/>
                  </a:lnTo>
                  <a:lnTo>
                    <a:pt x="564769" y="135420"/>
                  </a:lnTo>
                  <a:lnTo>
                    <a:pt x="596239" y="135420"/>
                  </a:lnTo>
                  <a:lnTo>
                    <a:pt x="600659" y="165023"/>
                  </a:lnTo>
                  <a:lnTo>
                    <a:pt x="626541" y="165023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96938" y="9888758"/>
              <a:ext cx="90374" cy="64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509427" y="10153618"/>
              <a:ext cx="716915" cy="284480"/>
            </a:xfrm>
            <a:custGeom>
              <a:avLst/>
              <a:gdLst/>
              <a:ahLst/>
              <a:cxnLst/>
              <a:rect l="l" t="t" r="r" b="b"/>
              <a:pathLst>
                <a:path w="716915" h="284479">
                  <a:moveTo>
                    <a:pt x="675360" y="156502"/>
                  </a:moveTo>
                  <a:lnTo>
                    <a:pt x="613003" y="158991"/>
                  </a:lnTo>
                  <a:lnTo>
                    <a:pt x="554939" y="185381"/>
                  </a:lnTo>
                  <a:lnTo>
                    <a:pt x="551662" y="187731"/>
                  </a:lnTo>
                  <a:lnTo>
                    <a:pt x="528256" y="199466"/>
                  </a:lnTo>
                  <a:lnTo>
                    <a:pt x="502983" y="203352"/>
                  </a:lnTo>
                  <a:lnTo>
                    <a:pt x="477723" y="199377"/>
                  </a:lnTo>
                  <a:lnTo>
                    <a:pt x="454355" y="187579"/>
                  </a:lnTo>
                  <a:lnTo>
                    <a:pt x="451789" y="185712"/>
                  </a:lnTo>
                  <a:lnTo>
                    <a:pt x="405714" y="162433"/>
                  </a:lnTo>
                  <a:lnTo>
                    <a:pt x="355930" y="154609"/>
                  </a:lnTo>
                  <a:lnTo>
                    <a:pt x="306108" y="162267"/>
                  </a:lnTo>
                  <a:lnTo>
                    <a:pt x="259956" y="185381"/>
                  </a:lnTo>
                  <a:lnTo>
                    <a:pt x="256679" y="187731"/>
                  </a:lnTo>
                  <a:lnTo>
                    <a:pt x="233273" y="199466"/>
                  </a:lnTo>
                  <a:lnTo>
                    <a:pt x="207987" y="203352"/>
                  </a:lnTo>
                  <a:lnTo>
                    <a:pt x="182727" y="199377"/>
                  </a:lnTo>
                  <a:lnTo>
                    <a:pt x="159359" y="187579"/>
                  </a:lnTo>
                  <a:lnTo>
                    <a:pt x="132016" y="171665"/>
                  </a:lnTo>
                  <a:lnTo>
                    <a:pt x="102628" y="161480"/>
                  </a:lnTo>
                  <a:lnTo>
                    <a:pt x="72097" y="156997"/>
                  </a:lnTo>
                  <a:lnTo>
                    <a:pt x="41313" y="158216"/>
                  </a:lnTo>
                  <a:lnTo>
                    <a:pt x="58280" y="184531"/>
                  </a:lnTo>
                  <a:lnTo>
                    <a:pt x="97967" y="234823"/>
                  </a:lnTo>
                  <a:lnTo>
                    <a:pt x="164744" y="278460"/>
                  </a:lnTo>
                  <a:lnTo>
                    <a:pt x="212458" y="284251"/>
                  </a:lnTo>
                  <a:lnTo>
                    <a:pt x="259880" y="275945"/>
                  </a:lnTo>
                  <a:lnTo>
                    <a:pt x="303822" y="253542"/>
                  </a:lnTo>
                  <a:lnTo>
                    <a:pt x="307098" y="251193"/>
                  </a:lnTo>
                  <a:lnTo>
                    <a:pt x="330504" y="239458"/>
                  </a:lnTo>
                  <a:lnTo>
                    <a:pt x="355777" y="235585"/>
                  </a:lnTo>
                  <a:lnTo>
                    <a:pt x="381038" y="239547"/>
                  </a:lnTo>
                  <a:lnTo>
                    <a:pt x="404406" y="251358"/>
                  </a:lnTo>
                  <a:lnTo>
                    <a:pt x="406984" y="253212"/>
                  </a:lnTo>
                  <a:lnTo>
                    <a:pt x="453047" y="276491"/>
                  </a:lnTo>
                  <a:lnTo>
                    <a:pt x="502843" y="284314"/>
                  </a:lnTo>
                  <a:lnTo>
                    <a:pt x="552665" y="276669"/>
                  </a:lnTo>
                  <a:lnTo>
                    <a:pt x="598805" y="253542"/>
                  </a:lnTo>
                  <a:lnTo>
                    <a:pt x="600227" y="252526"/>
                  </a:lnTo>
                  <a:lnTo>
                    <a:pt x="621220" y="229603"/>
                  </a:lnTo>
                  <a:lnTo>
                    <a:pt x="640956" y="205892"/>
                  </a:lnTo>
                  <a:lnTo>
                    <a:pt x="659117" y="181495"/>
                  </a:lnTo>
                  <a:lnTo>
                    <a:pt x="675360" y="156502"/>
                  </a:lnTo>
                  <a:close/>
                </a:path>
                <a:path w="716915" h="284479">
                  <a:moveTo>
                    <a:pt x="716305" y="13754"/>
                  </a:moveTo>
                  <a:lnTo>
                    <a:pt x="675767" y="1968"/>
                  </a:lnTo>
                  <a:lnTo>
                    <a:pt x="633945" y="863"/>
                  </a:lnTo>
                  <a:lnTo>
                    <a:pt x="592963" y="10464"/>
                  </a:lnTo>
                  <a:lnTo>
                    <a:pt x="554939" y="30772"/>
                  </a:lnTo>
                  <a:lnTo>
                    <a:pt x="551662" y="33121"/>
                  </a:lnTo>
                  <a:lnTo>
                    <a:pt x="528256" y="44856"/>
                  </a:lnTo>
                  <a:lnTo>
                    <a:pt x="502983" y="48742"/>
                  </a:lnTo>
                  <a:lnTo>
                    <a:pt x="477723" y="44767"/>
                  </a:lnTo>
                  <a:lnTo>
                    <a:pt x="454355" y="32969"/>
                  </a:lnTo>
                  <a:lnTo>
                    <a:pt x="451789" y="31102"/>
                  </a:lnTo>
                  <a:lnTo>
                    <a:pt x="405714" y="7823"/>
                  </a:lnTo>
                  <a:lnTo>
                    <a:pt x="355930" y="0"/>
                  </a:lnTo>
                  <a:lnTo>
                    <a:pt x="306108" y="7645"/>
                  </a:lnTo>
                  <a:lnTo>
                    <a:pt x="259956" y="30772"/>
                  </a:lnTo>
                  <a:lnTo>
                    <a:pt x="256679" y="33121"/>
                  </a:lnTo>
                  <a:lnTo>
                    <a:pt x="233273" y="44856"/>
                  </a:lnTo>
                  <a:lnTo>
                    <a:pt x="207987" y="48742"/>
                  </a:lnTo>
                  <a:lnTo>
                    <a:pt x="182727" y="44767"/>
                  </a:lnTo>
                  <a:lnTo>
                    <a:pt x="159359" y="32969"/>
                  </a:lnTo>
                  <a:lnTo>
                    <a:pt x="122047" y="12890"/>
                  </a:lnTo>
                  <a:lnTo>
                    <a:pt x="81584" y="3175"/>
                  </a:lnTo>
                  <a:lnTo>
                    <a:pt x="40170" y="3784"/>
                  </a:lnTo>
                  <a:lnTo>
                    <a:pt x="0" y="14681"/>
                  </a:lnTo>
                  <a:lnTo>
                    <a:pt x="0" y="24498"/>
                  </a:lnTo>
                  <a:lnTo>
                    <a:pt x="901" y="43421"/>
                  </a:lnTo>
                  <a:lnTo>
                    <a:pt x="3517" y="62230"/>
                  </a:lnTo>
                  <a:lnTo>
                    <a:pt x="7747" y="80886"/>
                  </a:lnTo>
                  <a:lnTo>
                    <a:pt x="13474" y="99364"/>
                  </a:lnTo>
                  <a:lnTo>
                    <a:pt x="36944" y="87198"/>
                  </a:lnTo>
                  <a:lnTo>
                    <a:pt x="62598" y="82994"/>
                  </a:lnTo>
                  <a:lnTo>
                    <a:pt x="88315" y="86779"/>
                  </a:lnTo>
                  <a:lnTo>
                    <a:pt x="158064" y="121881"/>
                  </a:lnTo>
                  <a:lnTo>
                    <a:pt x="207848" y="129705"/>
                  </a:lnTo>
                  <a:lnTo>
                    <a:pt x="257670" y="122059"/>
                  </a:lnTo>
                  <a:lnTo>
                    <a:pt x="303822" y="98933"/>
                  </a:lnTo>
                  <a:lnTo>
                    <a:pt x="307098" y="96583"/>
                  </a:lnTo>
                  <a:lnTo>
                    <a:pt x="330504" y="84848"/>
                  </a:lnTo>
                  <a:lnTo>
                    <a:pt x="355777" y="80975"/>
                  </a:lnTo>
                  <a:lnTo>
                    <a:pt x="381038" y="84937"/>
                  </a:lnTo>
                  <a:lnTo>
                    <a:pt x="404406" y="96735"/>
                  </a:lnTo>
                  <a:lnTo>
                    <a:pt x="406984" y="98602"/>
                  </a:lnTo>
                  <a:lnTo>
                    <a:pt x="453047" y="121881"/>
                  </a:lnTo>
                  <a:lnTo>
                    <a:pt x="502843" y="129705"/>
                  </a:lnTo>
                  <a:lnTo>
                    <a:pt x="552665" y="122059"/>
                  </a:lnTo>
                  <a:lnTo>
                    <a:pt x="598805" y="98933"/>
                  </a:lnTo>
                  <a:lnTo>
                    <a:pt x="602094" y="96583"/>
                  </a:lnTo>
                  <a:lnTo>
                    <a:pt x="625500" y="84848"/>
                  </a:lnTo>
                  <a:lnTo>
                    <a:pt x="650773" y="80975"/>
                  </a:lnTo>
                  <a:lnTo>
                    <a:pt x="676033" y="84937"/>
                  </a:lnTo>
                  <a:lnTo>
                    <a:pt x="699401" y="96748"/>
                  </a:lnTo>
                  <a:lnTo>
                    <a:pt x="702906" y="99275"/>
                  </a:lnTo>
                  <a:lnTo>
                    <a:pt x="708596" y="81343"/>
                  </a:lnTo>
                  <a:lnTo>
                    <a:pt x="712812" y="63296"/>
                  </a:lnTo>
                  <a:lnTo>
                    <a:pt x="715416" y="45173"/>
                  </a:lnTo>
                  <a:lnTo>
                    <a:pt x="716305" y="27000"/>
                  </a:lnTo>
                  <a:lnTo>
                    <a:pt x="716305" y="13754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48567" y="10469720"/>
              <a:ext cx="235490" cy="12423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509432" y="9677846"/>
              <a:ext cx="716915" cy="445134"/>
            </a:xfrm>
            <a:custGeom>
              <a:avLst/>
              <a:gdLst/>
              <a:ahLst/>
              <a:cxnLst/>
              <a:rect l="l" t="t" r="r" b="b"/>
              <a:pathLst>
                <a:path w="716915" h="445134">
                  <a:moveTo>
                    <a:pt x="335260" y="399515"/>
                  </a:moveTo>
                  <a:lnTo>
                    <a:pt x="81579" y="399515"/>
                  </a:lnTo>
                  <a:lnTo>
                    <a:pt x="122045" y="409229"/>
                  </a:lnTo>
                  <a:lnTo>
                    <a:pt x="159366" y="429306"/>
                  </a:lnTo>
                  <a:lnTo>
                    <a:pt x="182737" y="441115"/>
                  </a:lnTo>
                  <a:lnTo>
                    <a:pt x="207996" y="445080"/>
                  </a:lnTo>
                  <a:lnTo>
                    <a:pt x="233267" y="441200"/>
                  </a:lnTo>
                  <a:lnTo>
                    <a:pt x="256672" y="429473"/>
                  </a:lnTo>
                  <a:lnTo>
                    <a:pt x="259950" y="427117"/>
                  </a:lnTo>
                  <a:lnTo>
                    <a:pt x="306099" y="403993"/>
                  </a:lnTo>
                  <a:lnTo>
                    <a:pt x="335260" y="399515"/>
                  </a:lnTo>
                  <a:close/>
                </a:path>
                <a:path w="716915" h="445134">
                  <a:moveTo>
                    <a:pt x="716313" y="396342"/>
                  </a:moveTo>
                  <a:lnTo>
                    <a:pt x="355919" y="396342"/>
                  </a:lnTo>
                  <a:lnTo>
                    <a:pt x="405714" y="404160"/>
                  </a:lnTo>
                  <a:lnTo>
                    <a:pt x="451787" y="427442"/>
                  </a:lnTo>
                  <a:lnTo>
                    <a:pt x="454363" y="429306"/>
                  </a:lnTo>
                  <a:lnTo>
                    <a:pt x="477727" y="441115"/>
                  </a:lnTo>
                  <a:lnTo>
                    <a:pt x="502984" y="445080"/>
                  </a:lnTo>
                  <a:lnTo>
                    <a:pt x="528257" y="441200"/>
                  </a:lnTo>
                  <a:lnTo>
                    <a:pt x="551669" y="429473"/>
                  </a:lnTo>
                  <a:lnTo>
                    <a:pt x="554946" y="427117"/>
                  </a:lnTo>
                  <a:lnTo>
                    <a:pt x="592958" y="406810"/>
                  </a:lnTo>
                  <a:lnTo>
                    <a:pt x="633941" y="397209"/>
                  </a:lnTo>
                  <a:lnTo>
                    <a:pt x="716313" y="397209"/>
                  </a:lnTo>
                  <a:lnTo>
                    <a:pt x="716313" y="396342"/>
                  </a:lnTo>
                  <a:close/>
                </a:path>
                <a:path w="716915" h="445134">
                  <a:moveTo>
                    <a:pt x="697151" y="0"/>
                  </a:moveTo>
                  <a:lnTo>
                    <a:pt x="19161" y="0"/>
                  </a:lnTo>
                  <a:lnTo>
                    <a:pt x="11701" y="1505"/>
                  </a:lnTo>
                  <a:lnTo>
                    <a:pt x="5611" y="5609"/>
                  </a:lnTo>
                  <a:lnTo>
                    <a:pt x="1505" y="11697"/>
                  </a:lnTo>
                  <a:lnTo>
                    <a:pt x="0" y="19151"/>
                  </a:lnTo>
                  <a:lnTo>
                    <a:pt x="0" y="411024"/>
                  </a:lnTo>
                  <a:lnTo>
                    <a:pt x="40166" y="400126"/>
                  </a:lnTo>
                  <a:lnTo>
                    <a:pt x="81579" y="399515"/>
                  </a:lnTo>
                  <a:lnTo>
                    <a:pt x="335260" y="399515"/>
                  </a:lnTo>
                  <a:lnTo>
                    <a:pt x="355919" y="396342"/>
                  </a:lnTo>
                  <a:lnTo>
                    <a:pt x="716313" y="396342"/>
                  </a:lnTo>
                  <a:lnTo>
                    <a:pt x="716313" y="347539"/>
                  </a:lnTo>
                  <a:lnTo>
                    <a:pt x="313445" y="347539"/>
                  </a:lnTo>
                  <a:lnTo>
                    <a:pt x="326335" y="289509"/>
                  </a:lnTo>
                  <a:lnTo>
                    <a:pt x="281802" y="250138"/>
                  </a:lnTo>
                  <a:lnTo>
                    <a:pt x="340973" y="244474"/>
                  </a:lnTo>
                  <a:lnTo>
                    <a:pt x="350399" y="222768"/>
                  </a:lnTo>
                  <a:lnTo>
                    <a:pt x="108949" y="222768"/>
                  </a:lnTo>
                  <a:lnTo>
                    <a:pt x="121839" y="164738"/>
                  </a:lnTo>
                  <a:lnTo>
                    <a:pt x="77306" y="125378"/>
                  </a:lnTo>
                  <a:lnTo>
                    <a:pt x="136477" y="119703"/>
                  </a:lnTo>
                  <a:lnTo>
                    <a:pt x="160152" y="65181"/>
                  </a:lnTo>
                  <a:lnTo>
                    <a:pt x="716313" y="65181"/>
                  </a:lnTo>
                  <a:lnTo>
                    <a:pt x="716313" y="19151"/>
                  </a:lnTo>
                  <a:lnTo>
                    <a:pt x="714807" y="11697"/>
                  </a:lnTo>
                  <a:lnTo>
                    <a:pt x="710702" y="5609"/>
                  </a:lnTo>
                  <a:lnTo>
                    <a:pt x="704611" y="1505"/>
                  </a:lnTo>
                  <a:lnTo>
                    <a:pt x="697151" y="0"/>
                  </a:lnTo>
                  <a:close/>
                </a:path>
                <a:path w="716915" h="445134">
                  <a:moveTo>
                    <a:pt x="716313" y="397209"/>
                  </a:moveTo>
                  <a:lnTo>
                    <a:pt x="633941" y="397209"/>
                  </a:lnTo>
                  <a:lnTo>
                    <a:pt x="675768" y="398306"/>
                  </a:lnTo>
                  <a:lnTo>
                    <a:pt x="716313" y="410092"/>
                  </a:lnTo>
                  <a:lnTo>
                    <a:pt x="716313" y="397209"/>
                  </a:lnTo>
                  <a:close/>
                </a:path>
                <a:path w="716915" h="445134">
                  <a:moveTo>
                    <a:pt x="364648" y="317341"/>
                  </a:moveTo>
                  <a:lnTo>
                    <a:pt x="313445" y="347539"/>
                  </a:lnTo>
                  <a:lnTo>
                    <a:pt x="415851" y="347539"/>
                  </a:lnTo>
                  <a:lnTo>
                    <a:pt x="364648" y="317341"/>
                  </a:lnTo>
                  <a:close/>
                </a:path>
                <a:path w="716915" h="445134">
                  <a:moveTo>
                    <a:pt x="515912" y="189952"/>
                  </a:moveTo>
                  <a:lnTo>
                    <a:pt x="364648" y="189952"/>
                  </a:lnTo>
                  <a:lnTo>
                    <a:pt x="388323" y="244474"/>
                  </a:lnTo>
                  <a:lnTo>
                    <a:pt x="447494" y="250138"/>
                  </a:lnTo>
                  <a:lnTo>
                    <a:pt x="402961" y="289509"/>
                  </a:lnTo>
                  <a:lnTo>
                    <a:pt x="415851" y="347539"/>
                  </a:lnTo>
                  <a:lnTo>
                    <a:pt x="716313" y="347539"/>
                  </a:lnTo>
                  <a:lnTo>
                    <a:pt x="716313" y="222768"/>
                  </a:lnTo>
                  <a:lnTo>
                    <a:pt x="508623" y="222768"/>
                  </a:lnTo>
                  <a:lnTo>
                    <a:pt x="515912" y="189952"/>
                  </a:lnTo>
                  <a:close/>
                </a:path>
                <a:path w="716915" h="445134">
                  <a:moveTo>
                    <a:pt x="160152" y="192580"/>
                  </a:moveTo>
                  <a:lnTo>
                    <a:pt x="108949" y="222768"/>
                  </a:lnTo>
                  <a:lnTo>
                    <a:pt x="211354" y="222768"/>
                  </a:lnTo>
                  <a:lnTo>
                    <a:pt x="160152" y="192580"/>
                  </a:lnTo>
                  <a:close/>
                </a:path>
                <a:path w="716915" h="445134">
                  <a:moveTo>
                    <a:pt x="559825" y="65181"/>
                  </a:moveTo>
                  <a:lnTo>
                    <a:pt x="160152" y="65181"/>
                  </a:lnTo>
                  <a:lnTo>
                    <a:pt x="183837" y="119703"/>
                  </a:lnTo>
                  <a:lnTo>
                    <a:pt x="242997" y="125378"/>
                  </a:lnTo>
                  <a:lnTo>
                    <a:pt x="198465" y="164738"/>
                  </a:lnTo>
                  <a:lnTo>
                    <a:pt x="211354" y="222768"/>
                  </a:lnTo>
                  <a:lnTo>
                    <a:pt x="350399" y="222768"/>
                  </a:lnTo>
                  <a:lnTo>
                    <a:pt x="364648" y="189952"/>
                  </a:lnTo>
                  <a:lnTo>
                    <a:pt x="515912" y="189952"/>
                  </a:lnTo>
                  <a:lnTo>
                    <a:pt x="521512" y="164738"/>
                  </a:lnTo>
                  <a:lnTo>
                    <a:pt x="476980" y="125378"/>
                  </a:lnTo>
                  <a:lnTo>
                    <a:pt x="536140" y="119703"/>
                  </a:lnTo>
                  <a:lnTo>
                    <a:pt x="559825" y="65181"/>
                  </a:lnTo>
                  <a:close/>
                </a:path>
                <a:path w="716915" h="445134">
                  <a:moveTo>
                    <a:pt x="559825" y="192580"/>
                  </a:moveTo>
                  <a:lnTo>
                    <a:pt x="508623" y="222768"/>
                  </a:lnTo>
                  <a:lnTo>
                    <a:pt x="611028" y="222768"/>
                  </a:lnTo>
                  <a:lnTo>
                    <a:pt x="559825" y="192580"/>
                  </a:lnTo>
                  <a:close/>
                </a:path>
                <a:path w="716915" h="445134">
                  <a:moveTo>
                    <a:pt x="716313" y="65181"/>
                  </a:moveTo>
                  <a:lnTo>
                    <a:pt x="559825" y="65181"/>
                  </a:lnTo>
                  <a:lnTo>
                    <a:pt x="583500" y="119703"/>
                  </a:lnTo>
                  <a:lnTo>
                    <a:pt x="642671" y="125378"/>
                  </a:lnTo>
                  <a:lnTo>
                    <a:pt x="598128" y="164738"/>
                  </a:lnTo>
                  <a:lnTo>
                    <a:pt x="611028" y="222768"/>
                  </a:lnTo>
                  <a:lnTo>
                    <a:pt x="716313" y="222768"/>
                  </a:lnTo>
                  <a:lnTo>
                    <a:pt x="716313" y="65181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32524" y="5486293"/>
              <a:ext cx="5061712" cy="50617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29580" y="6534098"/>
              <a:ext cx="973912" cy="414846"/>
            </a:xfrm>
            <a:prstGeom prst="rect">
              <a:avLst/>
            </a:prstGeom>
          </p:spPr>
        </p:pic>
      </p:grpSp>
      <p:sp>
        <p:nvSpPr>
          <p:cNvPr id="12" name="object 12"/>
          <p:cNvSpPr/>
          <p:nvPr/>
        </p:nvSpPr>
        <p:spPr>
          <a:xfrm>
            <a:off x="3404374" y="3089344"/>
            <a:ext cx="1465580" cy="915035"/>
          </a:xfrm>
          <a:custGeom>
            <a:avLst/>
            <a:gdLst/>
            <a:ahLst/>
            <a:cxnLst/>
            <a:rect l="l" t="t" r="r" b="b"/>
            <a:pathLst>
              <a:path w="1465579" h="915035">
                <a:moveTo>
                  <a:pt x="635342" y="12725"/>
                </a:moveTo>
                <a:lnTo>
                  <a:pt x="406615" y="12725"/>
                </a:lnTo>
                <a:lnTo>
                  <a:pt x="419315" y="503199"/>
                </a:lnTo>
                <a:lnTo>
                  <a:pt x="404075" y="503199"/>
                </a:lnTo>
                <a:lnTo>
                  <a:pt x="391363" y="12725"/>
                </a:lnTo>
                <a:lnTo>
                  <a:pt x="243967" y="12725"/>
                </a:lnTo>
                <a:lnTo>
                  <a:pt x="231254" y="503199"/>
                </a:lnTo>
                <a:lnTo>
                  <a:pt x="216014" y="503199"/>
                </a:lnTo>
                <a:lnTo>
                  <a:pt x="228727" y="12725"/>
                </a:lnTo>
                <a:lnTo>
                  <a:pt x="0" y="12725"/>
                </a:lnTo>
                <a:lnTo>
                  <a:pt x="55905" y="902195"/>
                </a:lnTo>
                <a:lnTo>
                  <a:pt x="307492" y="902195"/>
                </a:lnTo>
                <a:lnTo>
                  <a:pt x="307492" y="588340"/>
                </a:lnTo>
                <a:lnTo>
                  <a:pt x="322745" y="588340"/>
                </a:lnTo>
                <a:lnTo>
                  <a:pt x="322745" y="902195"/>
                </a:lnTo>
                <a:lnTo>
                  <a:pt x="574344" y="902195"/>
                </a:lnTo>
                <a:lnTo>
                  <a:pt x="635342" y="12725"/>
                </a:lnTo>
                <a:close/>
              </a:path>
              <a:path w="1465579" h="915035">
                <a:moveTo>
                  <a:pt x="977112" y="12839"/>
                </a:moveTo>
                <a:lnTo>
                  <a:pt x="646734" y="12839"/>
                </a:lnTo>
                <a:lnTo>
                  <a:pt x="646734" y="210959"/>
                </a:lnTo>
                <a:lnTo>
                  <a:pt x="646734" y="334149"/>
                </a:lnTo>
                <a:lnTo>
                  <a:pt x="646734" y="532269"/>
                </a:lnTo>
                <a:lnTo>
                  <a:pt x="646734" y="703719"/>
                </a:lnTo>
                <a:lnTo>
                  <a:pt x="646734" y="901839"/>
                </a:lnTo>
                <a:lnTo>
                  <a:pt x="977112" y="901839"/>
                </a:lnTo>
                <a:lnTo>
                  <a:pt x="977112" y="703719"/>
                </a:lnTo>
                <a:lnTo>
                  <a:pt x="875449" y="703719"/>
                </a:lnTo>
                <a:lnTo>
                  <a:pt x="875449" y="532269"/>
                </a:lnTo>
                <a:lnTo>
                  <a:pt x="977112" y="532269"/>
                </a:lnTo>
                <a:lnTo>
                  <a:pt x="977112" y="334149"/>
                </a:lnTo>
                <a:lnTo>
                  <a:pt x="875449" y="334149"/>
                </a:lnTo>
                <a:lnTo>
                  <a:pt x="875449" y="210959"/>
                </a:lnTo>
                <a:lnTo>
                  <a:pt x="977112" y="210959"/>
                </a:lnTo>
                <a:lnTo>
                  <a:pt x="977112" y="12839"/>
                </a:lnTo>
                <a:close/>
              </a:path>
              <a:path w="1465579" h="915035">
                <a:moveTo>
                  <a:pt x="1465033" y="235089"/>
                </a:moveTo>
                <a:lnTo>
                  <a:pt x="1460957" y="181940"/>
                </a:lnTo>
                <a:lnTo>
                  <a:pt x="1448943" y="135102"/>
                </a:lnTo>
                <a:lnTo>
                  <a:pt x="1429245" y="94818"/>
                </a:lnTo>
                <a:lnTo>
                  <a:pt x="1402130" y="61315"/>
                </a:lnTo>
                <a:lnTo>
                  <a:pt x="1367866" y="34848"/>
                </a:lnTo>
                <a:lnTo>
                  <a:pt x="1326718" y="15646"/>
                </a:lnTo>
                <a:lnTo>
                  <a:pt x="1278966" y="3962"/>
                </a:lnTo>
                <a:lnTo>
                  <a:pt x="1224864" y="0"/>
                </a:lnTo>
                <a:lnTo>
                  <a:pt x="1171829" y="3797"/>
                </a:lnTo>
                <a:lnTo>
                  <a:pt x="1125283" y="15113"/>
                </a:lnTo>
                <a:lnTo>
                  <a:pt x="1085405" y="33845"/>
                </a:lnTo>
                <a:lnTo>
                  <a:pt x="1052385" y="59893"/>
                </a:lnTo>
                <a:lnTo>
                  <a:pt x="1026375" y="93141"/>
                </a:lnTo>
                <a:lnTo>
                  <a:pt x="1007592" y="133489"/>
                </a:lnTo>
                <a:lnTo>
                  <a:pt x="996188" y="180848"/>
                </a:lnTo>
                <a:lnTo>
                  <a:pt x="992339" y="235089"/>
                </a:lnTo>
                <a:lnTo>
                  <a:pt x="992339" y="246519"/>
                </a:lnTo>
                <a:lnTo>
                  <a:pt x="994537" y="314096"/>
                </a:lnTo>
                <a:lnTo>
                  <a:pt x="1001890" y="369455"/>
                </a:lnTo>
                <a:lnTo>
                  <a:pt x="1015530" y="414566"/>
                </a:lnTo>
                <a:lnTo>
                  <a:pt x="1036574" y="451434"/>
                </a:lnTo>
                <a:lnTo>
                  <a:pt x="1066165" y="482015"/>
                </a:lnTo>
                <a:lnTo>
                  <a:pt x="1105420" y="508292"/>
                </a:lnTo>
                <a:lnTo>
                  <a:pt x="1146098" y="531164"/>
                </a:lnTo>
                <a:lnTo>
                  <a:pt x="1197178" y="561174"/>
                </a:lnTo>
                <a:lnTo>
                  <a:pt x="1224076" y="581672"/>
                </a:lnTo>
                <a:lnTo>
                  <a:pt x="1234541" y="599782"/>
                </a:lnTo>
                <a:lnTo>
                  <a:pt x="1236306" y="622655"/>
                </a:lnTo>
                <a:lnTo>
                  <a:pt x="1236306" y="710323"/>
                </a:lnTo>
                <a:lnTo>
                  <a:pt x="1233766" y="716673"/>
                </a:lnTo>
                <a:lnTo>
                  <a:pt x="1223606" y="716673"/>
                </a:lnTo>
                <a:lnTo>
                  <a:pt x="1221054" y="710323"/>
                </a:lnTo>
                <a:lnTo>
                  <a:pt x="1221054" y="597230"/>
                </a:lnTo>
                <a:lnTo>
                  <a:pt x="992339" y="597230"/>
                </a:lnTo>
                <a:lnTo>
                  <a:pt x="992339" y="678548"/>
                </a:lnTo>
                <a:lnTo>
                  <a:pt x="996124" y="732840"/>
                </a:lnTo>
                <a:lnTo>
                  <a:pt x="1007414" y="780338"/>
                </a:lnTo>
                <a:lnTo>
                  <a:pt x="1026045" y="820889"/>
                </a:lnTo>
                <a:lnTo>
                  <a:pt x="1051902" y="854379"/>
                </a:lnTo>
                <a:lnTo>
                  <a:pt x="1084846" y="880656"/>
                </a:lnTo>
                <a:lnTo>
                  <a:pt x="1124750" y="899591"/>
                </a:lnTo>
                <a:lnTo>
                  <a:pt x="1171460" y="911047"/>
                </a:lnTo>
                <a:lnTo>
                  <a:pt x="1224864" y="914895"/>
                </a:lnTo>
                <a:lnTo>
                  <a:pt x="1278966" y="910945"/>
                </a:lnTo>
                <a:lnTo>
                  <a:pt x="1326718" y="899236"/>
                </a:lnTo>
                <a:lnTo>
                  <a:pt x="1367866" y="879983"/>
                </a:lnTo>
                <a:lnTo>
                  <a:pt x="1402130" y="853427"/>
                </a:lnTo>
                <a:lnTo>
                  <a:pt x="1429245" y="819785"/>
                </a:lnTo>
                <a:lnTo>
                  <a:pt x="1448943" y="779272"/>
                </a:lnTo>
                <a:lnTo>
                  <a:pt x="1460957" y="732116"/>
                </a:lnTo>
                <a:lnTo>
                  <a:pt x="1465033" y="678548"/>
                </a:lnTo>
                <a:lnTo>
                  <a:pt x="1465033" y="662051"/>
                </a:lnTo>
                <a:lnTo>
                  <a:pt x="1462938" y="594855"/>
                </a:lnTo>
                <a:lnTo>
                  <a:pt x="1455902" y="540473"/>
                </a:lnTo>
                <a:lnTo>
                  <a:pt x="1442796" y="496684"/>
                </a:lnTo>
                <a:lnTo>
                  <a:pt x="1422488" y="461264"/>
                </a:lnTo>
                <a:lnTo>
                  <a:pt x="1393850" y="431990"/>
                </a:lnTo>
                <a:lnTo>
                  <a:pt x="1355750" y="406628"/>
                </a:lnTo>
                <a:lnTo>
                  <a:pt x="1321435" y="387578"/>
                </a:lnTo>
                <a:lnTo>
                  <a:pt x="1264475" y="354418"/>
                </a:lnTo>
                <a:lnTo>
                  <a:pt x="1234554" y="331978"/>
                </a:lnTo>
                <a:lnTo>
                  <a:pt x="1222984" y="312889"/>
                </a:lnTo>
                <a:lnTo>
                  <a:pt x="1221054" y="289737"/>
                </a:lnTo>
                <a:lnTo>
                  <a:pt x="1221054" y="204597"/>
                </a:lnTo>
                <a:lnTo>
                  <a:pt x="1223606" y="198234"/>
                </a:lnTo>
                <a:lnTo>
                  <a:pt x="1233766" y="198234"/>
                </a:lnTo>
                <a:lnTo>
                  <a:pt x="1236306" y="204597"/>
                </a:lnTo>
                <a:lnTo>
                  <a:pt x="1236306" y="317690"/>
                </a:lnTo>
                <a:lnTo>
                  <a:pt x="1465033" y="317690"/>
                </a:lnTo>
                <a:lnTo>
                  <a:pt x="1465033" y="2350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82058" y="3102069"/>
            <a:ext cx="1797050" cy="889635"/>
          </a:xfrm>
          <a:custGeom>
            <a:avLst/>
            <a:gdLst/>
            <a:ahLst/>
            <a:cxnLst/>
            <a:rect l="l" t="t" r="r" b="b"/>
            <a:pathLst>
              <a:path w="1797050" h="889635">
                <a:moveTo>
                  <a:pt x="457454" y="114"/>
                </a:moveTo>
                <a:lnTo>
                  <a:pt x="0" y="114"/>
                </a:lnTo>
                <a:lnTo>
                  <a:pt x="0" y="198234"/>
                </a:lnTo>
                <a:lnTo>
                  <a:pt x="114363" y="198234"/>
                </a:lnTo>
                <a:lnTo>
                  <a:pt x="114363" y="889114"/>
                </a:lnTo>
                <a:lnTo>
                  <a:pt x="343090" y="889114"/>
                </a:lnTo>
                <a:lnTo>
                  <a:pt x="343090" y="198234"/>
                </a:lnTo>
                <a:lnTo>
                  <a:pt x="457454" y="198234"/>
                </a:lnTo>
                <a:lnTo>
                  <a:pt x="457454" y="114"/>
                </a:lnTo>
                <a:close/>
              </a:path>
              <a:path w="1797050" h="889635">
                <a:moveTo>
                  <a:pt x="800519" y="114"/>
                </a:moveTo>
                <a:lnTo>
                  <a:pt x="470141" y="114"/>
                </a:lnTo>
                <a:lnTo>
                  <a:pt x="470141" y="198234"/>
                </a:lnTo>
                <a:lnTo>
                  <a:pt x="470141" y="321424"/>
                </a:lnTo>
                <a:lnTo>
                  <a:pt x="470141" y="519544"/>
                </a:lnTo>
                <a:lnTo>
                  <a:pt x="470141" y="690994"/>
                </a:lnTo>
                <a:lnTo>
                  <a:pt x="470141" y="889114"/>
                </a:lnTo>
                <a:lnTo>
                  <a:pt x="800519" y="889114"/>
                </a:lnTo>
                <a:lnTo>
                  <a:pt x="800519" y="690994"/>
                </a:lnTo>
                <a:lnTo>
                  <a:pt x="698855" y="690994"/>
                </a:lnTo>
                <a:lnTo>
                  <a:pt x="698855" y="519544"/>
                </a:lnTo>
                <a:lnTo>
                  <a:pt x="800519" y="519544"/>
                </a:lnTo>
                <a:lnTo>
                  <a:pt x="800519" y="321424"/>
                </a:lnTo>
                <a:lnTo>
                  <a:pt x="698855" y="321424"/>
                </a:lnTo>
                <a:lnTo>
                  <a:pt x="698855" y="198234"/>
                </a:lnTo>
                <a:lnTo>
                  <a:pt x="800519" y="198234"/>
                </a:lnTo>
                <a:lnTo>
                  <a:pt x="800519" y="114"/>
                </a:lnTo>
                <a:close/>
              </a:path>
              <a:path w="1797050" h="889635">
                <a:moveTo>
                  <a:pt x="1301140" y="889482"/>
                </a:moveTo>
                <a:lnTo>
                  <a:pt x="1294320" y="847699"/>
                </a:lnTo>
                <a:lnTo>
                  <a:pt x="1290485" y="804024"/>
                </a:lnTo>
                <a:lnTo>
                  <a:pt x="1288796" y="757961"/>
                </a:lnTo>
                <a:lnTo>
                  <a:pt x="1288427" y="709041"/>
                </a:lnTo>
                <a:lnTo>
                  <a:pt x="1288427" y="698868"/>
                </a:lnTo>
                <a:lnTo>
                  <a:pt x="1282534" y="635469"/>
                </a:lnTo>
                <a:lnTo>
                  <a:pt x="1266685" y="581774"/>
                </a:lnTo>
                <a:lnTo>
                  <a:pt x="1261364" y="571817"/>
                </a:lnTo>
                <a:lnTo>
                  <a:pt x="1243634" y="538607"/>
                </a:lnTo>
                <a:lnTo>
                  <a:pt x="1216139" y="506755"/>
                </a:lnTo>
                <a:lnTo>
                  <a:pt x="1186942" y="487057"/>
                </a:lnTo>
                <a:lnTo>
                  <a:pt x="1158811" y="480314"/>
                </a:lnTo>
                <a:lnTo>
                  <a:pt x="1158811" y="465048"/>
                </a:lnTo>
                <a:lnTo>
                  <a:pt x="1187386" y="459003"/>
                </a:lnTo>
                <a:lnTo>
                  <a:pt x="1216710" y="440766"/>
                </a:lnTo>
                <a:lnTo>
                  <a:pt x="1244117" y="410260"/>
                </a:lnTo>
                <a:lnTo>
                  <a:pt x="1263650" y="373583"/>
                </a:lnTo>
                <a:lnTo>
                  <a:pt x="1266964" y="367360"/>
                </a:lnTo>
                <a:lnTo>
                  <a:pt x="1282623" y="311962"/>
                </a:lnTo>
                <a:lnTo>
                  <a:pt x="1288427" y="243954"/>
                </a:lnTo>
                <a:lnTo>
                  <a:pt x="1288427" y="237629"/>
                </a:lnTo>
                <a:lnTo>
                  <a:pt x="1285595" y="198234"/>
                </a:lnTo>
                <a:lnTo>
                  <a:pt x="1284363" y="181076"/>
                </a:lnTo>
                <a:lnTo>
                  <a:pt x="1272362" y="132410"/>
                </a:lnTo>
                <a:lnTo>
                  <a:pt x="1252702" y="91516"/>
                </a:lnTo>
                <a:lnTo>
                  <a:pt x="1225689" y="58293"/>
                </a:lnTo>
                <a:lnTo>
                  <a:pt x="1191577" y="32639"/>
                </a:lnTo>
                <a:lnTo>
                  <a:pt x="1150658" y="14439"/>
                </a:lnTo>
                <a:lnTo>
                  <a:pt x="1103210" y="3594"/>
                </a:lnTo>
                <a:lnTo>
                  <a:pt x="1059713" y="685"/>
                </a:lnTo>
                <a:lnTo>
                  <a:pt x="1059713" y="198234"/>
                </a:lnTo>
                <a:lnTo>
                  <a:pt x="1059713" y="373583"/>
                </a:lnTo>
                <a:lnTo>
                  <a:pt x="1044448" y="373583"/>
                </a:lnTo>
                <a:lnTo>
                  <a:pt x="1044448" y="198234"/>
                </a:lnTo>
                <a:lnTo>
                  <a:pt x="1059713" y="198234"/>
                </a:lnTo>
                <a:lnTo>
                  <a:pt x="1059713" y="685"/>
                </a:lnTo>
                <a:lnTo>
                  <a:pt x="1049528" y="0"/>
                </a:lnTo>
                <a:lnTo>
                  <a:pt x="815733" y="0"/>
                </a:lnTo>
                <a:lnTo>
                  <a:pt x="815733" y="889482"/>
                </a:lnTo>
                <a:lnTo>
                  <a:pt x="1044448" y="889482"/>
                </a:lnTo>
                <a:lnTo>
                  <a:pt x="1044448" y="571817"/>
                </a:lnTo>
                <a:lnTo>
                  <a:pt x="1059713" y="571817"/>
                </a:lnTo>
                <a:lnTo>
                  <a:pt x="1059726" y="709041"/>
                </a:lnTo>
                <a:lnTo>
                  <a:pt x="1060081" y="756170"/>
                </a:lnTo>
                <a:lnTo>
                  <a:pt x="1061770" y="802754"/>
                </a:lnTo>
                <a:lnTo>
                  <a:pt x="1065606" y="846950"/>
                </a:lnTo>
                <a:lnTo>
                  <a:pt x="1072413" y="889482"/>
                </a:lnTo>
                <a:lnTo>
                  <a:pt x="1301140" y="889482"/>
                </a:lnTo>
                <a:close/>
              </a:path>
              <a:path w="1797050" h="889635">
                <a:moveTo>
                  <a:pt x="1796656" y="0"/>
                </a:moveTo>
                <a:lnTo>
                  <a:pt x="1567929" y="0"/>
                </a:lnTo>
                <a:lnTo>
                  <a:pt x="1625117" y="487946"/>
                </a:lnTo>
                <a:lnTo>
                  <a:pt x="1612404" y="487946"/>
                </a:lnTo>
                <a:lnTo>
                  <a:pt x="1548879" y="0"/>
                </a:lnTo>
                <a:lnTo>
                  <a:pt x="1303642" y="0"/>
                </a:lnTo>
                <a:lnTo>
                  <a:pt x="1303642" y="889469"/>
                </a:lnTo>
                <a:lnTo>
                  <a:pt x="1532356" y="889469"/>
                </a:lnTo>
                <a:lnTo>
                  <a:pt x="1480261" y="406603"/>
                </a:lnTo>
                <a:lnTo>
                  <a:pt x="1492961" y="406603"/>
                </a:lnTo>
                <a:lnTo>
                  <a:pt x="1551406" y="889469"/>
                </a:lnTo>
                <a:lnTo>
                  <a:pt x="1796656" y="889469"/>
                </a:lnTo>
                <a:lnTo>
                  <a:pt x="17966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91268" y="2925069"/>
            <a:ext cx="4845685" cy="4773930"/>
          </a:xfrm>
          <a:custGeom>
            <a:avLst/>
            <a:gdLst/>
            <a:ahLst/>
            <a:cxnLst/>
            <a:rect l="l" t="t" r="r" b="b"/>
            <a:pathLst>
              <a:path w="4845684" h="4773930">
                <a:moveTo>
                  <a:pt x="570369" y="2952115"/>
                </a:moveTo>
                <a:lnTo>
                  <a:pt x="568375" y="2873108"/>
                </a:lnTo>
                <a:lnTo>
                  <a:pt x="562660" y="2799080"/>
                </a:lnTo>
                <a:lnTo>
                  <a:pt x="553707" y="2730271"/>
                </a:lnTo>
                <a:lnTo>
                  <a:pt x="541959" y="2666911"/>
                </a:lnTo>
                <a:lnTo>
                  <a:pt x="527875" y="2609227"/>
                </a:lnTo>
                <a:lnTo>
                  <a:pt x="527748" y="2608821"/>
                </a:lnTo>
                <a:lnTo>
                  <a:pt x="511911" y="2557462"/>
                </a:lnTo>
                <a:lnTo>
                  <a:pt x="494538" y="2511856"/>
                </a:lnTo>
                <a:lnTo>
                  <a:pt x="476186" y="2472613"/>
                </a:lnTo>
                <a:lnTo>
                  <a:pt x="438416" y="2414219"/>
                </a:lnTo>
                <a:lnTo>
                  <a:pt x="402247" y="2384158"/>
                </a:lnTo>
                <a:lnTo>
                  <a:pt x="385914" y="2380335"/>
                </a:lnTo>
                <a:lnTo>
                  <a:pt x="385914" y="2340978"/>
                </a:lnTo>
                <a:lnTo>
                  <a:pt x="437426" y="2311108"/>
                </a:lnTo>
                <a:lnTo>
                  <a:pt x="471957" y="2258847"/>
                </a:lnTo>
                <a:lnTo>
                  <a:pt x="488264" y="2223122"/>
                </a:lnTo>
                <a:lnTo>
                  <a:pt x="503478" y="2181021"/>
                </a:lnTo>
                <a:lnTo>
                  <a:pt x="517283" y="2132596"/>
                </a:lnTo>
                <a:lnTo>
                  <a:pt x="529336" y="2077872"/>
                </a:lnTo>
                <a:lnTo>
                  <a:pt x="539280" y="2016887"/>
                </a:lnTo>
                <a:lnTo>
                  <a:pt x="546811" y="1949665"/>
                </a:lnTo>
                <a:lnTo>
                  <a:pt x="551573" y="1876234"/>
                </a:lnTo>
                <a:lnTo>
                  <a:pt x="553237" y="1796630"/>
                </a:lnTo>
                <a:lnTo>
                  <a:pt x="553212" y="1778203"/>
                </a:lnTo>
                <a:lnTo>
                  <a:pt x="553059" y="1771446"/>
                </a:lnTo>
                <a:lnTo>
                  <a:pt x="551726" y="1707146"/>
                </a:lnTo>
                <a:lnTo>
                  <a:pt x="547230" y="1639976"/>
                </a:lnTo>
                <a:lnTo>
                  <a:pt x="539838" y="1578152"/>
                </a:lnTo>
                <a:lnTo>
                  <a:pt x="529640" y="1521739"/>
                </a:lnTo>
                <a:lnTo>
                  <a:pt x="516699" y="1470787"/>
                </a:lnTo>
                <a:lnTo>
                  <a:pt x="501103" y="1425371"/>
                </a:lnTo>
                <a:lnTo>
                  <a:pt x="482942" y="1385531"/>
                </a:lnTo>
                <a:lnTo>
                  <a:pt x="462280" y="1351356"/>
                </a:lnTo>
                <a:lnTo>
                  <a:pt x="413804" y="1300226"/>
                </a:lnTo>
                <a:lnTo>
                  <a:pt x="356323" y="1272451"/>
                </a:lnTo>
                <a:lnTo>
                  <a:pt x="324408" y="1267498"/>
                </a:lnTo>
                <a:lnTo>
                  <a:pt x="290487" y="1268564"/>
                </a:lnTo>
                <a:lnTo>
                  <a:pt x="266484" y="1273352"/>
                </a:lnTo>
                <a:lnTo>
                  <a:pt x="266484" y="1820113"/>
                </a:lnTo>
                <a:lnTo>
                  <a:pt x="266484" y="2062111"/>
                </a:lnTo>
                <a:lnTo>
                  <a:pt x="266484" y="2660739"/>
                </a:lnTo>
                <a:lnTo>
                  <a:pt x="266484" y="2953689"/>
                </a:lnTo>
                <a:lnTo>
                  <a:pt x="266255" y="2980423"/>
                </a:lnTo>
                <a:lnTo>
                  <a:pt x="264642" y="2995599"/>
                </a:lnTo>
                <a:lnTo>
                  <a:pt x="260235" y="3001988"/>
                </a:lnTo>
                <a:lnTo>
                  <a:pt x="251675" y="3002369"/>
                </a:lnTo>
                <a:lnTo>
                  <a:pt x="248716" y="3001911"/>
                </a:lnTo>
                <a:lnTo>
                  <a:pt x="248716" y="2608821"/>
                </a:lnTo>
                <a:lnTo>
                  <a:pt x="251675" y="2608986"/>
                </a:lnTo>
                <a:lnTo>
                  <a:pt x="260235" y="2611145"/>
                </a:lnTo>
                <a:lnTo>
                  <a:pt x="264642" y="2618448"/>
                </a:lnTo>
                <a:lnTo>
                  <a:pt x="266255" y="2633967"/>
                </a:lnTo>
                <a:lnTo>
                  <a:pt x="266484" y="2660739"/>
                </a:lnTo>
                <a:lnTo>
                  <a:pt x="266484" y="2062111"/>
                </a:lnTo>
                <a:lnTo>
                  <a:pt x="264642" y="2104428"/>
                </a:lnTo>
                <a:lnTo>
                  <a:pt x="248716" y="2114270"/>
                </a:lnTo>
                <a:lnTo>
                  <a:pt x="248716" y="1771916"/>
                </a:lnTo>
                <a:lnTo>
                  <a:pt x="251675" y="1771446"/>
                </a:lnTo>
                <a:lnTo>
                  <a:pt x="260235" y="1771827"/>
                </a:lnTo>
                <a:lnTo>
                  <a:pt x="264642" y="1778203"/>
                </a:lnTo>
                <a:lnTo>
                  <a:pt x="266255" y="1793379"/>
                </a:lnTo>
                <a:lnTo>
                  <a:pt x="266484" y="1820113"/>
                </a:lnTo>
                <a:lnTo>
                  <a:pt x="266484" y="1273352"/>
                </a:lnTo>
                <a:lnTo>
                  <a:pt x="254622" y="1275715"/>
                </a:lnTo>
                <a:lnTo>
                  <a:pt x="0" y="1346466"/>
                </a:lnTo>
                <a:lnTo>
                  <a:pt x="0" y="3427323"/>
                </a:lnTo>
                <a:lnTo>
                  <a:pt x="254622" y="3498088"/>
                </a:lnTo>
                <a:lnTo>
                  <a:pt x="289560" y="3505238"/>
                </a:lnTo>
                <a:lnTo>
                  <a:pt x="322872" y="3506914"/>
                </a:lnTo>
                <a:lnTo>
                  <a:pt x="354482" y="3503168"/>
                </a:lnTo>
                <a:lnTo>
                  <a:pt x="412254" y="3479749"/>
                </a:lnTo>
                <a:lnTo>
                  <a:pt x="462140" y="3435604"/>
                </a:lnTo>
                <a:lnTo>
                  <a:pt x="503466" y="3371329"/>
                </a:lnTo>
                <a:lnTo>
                  <a:pt x="520687" y="3331832"/>
                </a:lnTo>
                <a:lnTo>
                  <a:pt x="535508" y="3287534"/>
                </a:lnTo>
                <a:lnTo>
                  <a:pt x="547827" y="3238512"/>
                </a:lnTo>
                <a:lnTo>
                  <a:pt x="557555" y="3184829"/>
                </a:lnTo>
                <a:lnTo>
                  <a:pt x="564616" y="3126575"/>
                </a:lnTo>
                <a:lnTo>
                  <a:pt x="568921" y="3063824"/>
                </a:lnTo>
                <a:lnTo>
                  <a:pt x="570255" y="3002369"/>
                </a:lnTo>
                <a:lnTo>
                  <a:pt x="570369" y="2952115"/>
                </a:lnTo>
                <a:close/>
              </a:path>
              <a:path w="4845684" h="4773930">
                <a:moveTo>
                  <a:pt x="1345742" y="1679702"/>
                </a:moveTo>
                <a:lnTo>
                  <a:pt x="1344879" y="1628851"/>
                </a:lnTo>
                <a:lnTo>
                  <a:pt x="1341005" y="1544243"/>
                </a:lnTo>
                <a:lnTo>
                  <a:pt x="1335163" y="1482267"/>
                </a:lnTo>
                <a:lnTo>
                  <a:pt x="1327048" y="1424139"/>
                </a:lnTo>
                <a:lnTo>
                  <a:pt x="1316748" y="1369999"/>
                </a:lnTo>
                <a:lnTo>
                  <a:pt x="1304277" y="1319771"/>
                </a:lnTo>
                <a:lnTo>
                  <a:pt x="1289697" y="1273530"/>
                </a:lnTo>
                <a:lnTo>
                  <a:pt x="1273060" y="1231303"/>
                </a:lnTo>
                <a:lnTo>
                  <a:pt x="1254404" y="1193139"/>
                </a:lnTo>
                <a:lnTo>
                  <a:pt x="1233779" y="1159065"/>
                </a:lnTo>
                <a:lnTo>
                  <a:pt x="1186840" y="1103325"/>
                </a:lnTo>
                <a:lnTo>
                  <a:pt x="1132611" y="1064348"/>
                </a:lnTo>
                <a:lnTo>
                  <a:pt x="1071499" y="1042428"/>
                </a:lnTo>
                <a:lnTo>
                  <a:pt x="1003871" y="1037844"/>
                </a:lnTo>
                <a:lnTo>
                  <a:pt x="967727" y="1042136"/>
                </a:lnTo>
                <a:lnTo>
                  <a:pt x="948296" y="1046657"/>
                </a:lnTo>
                <a:lnTo>
                  <a:pt x="948296" y="3090049"/>
                </a:lnTo>
                <a:lnTo>
                  <a:pt x="947610" y="3113811"/>
                </a:lnTo>
                <a:lnTo>
                  <a:pt x="945324" y="3131997"/>
                </a:lnTo>
                <a:lnTo>
                  <a:pt x="941514" y="3142272"/>
                </a:lnTo>
                <a:lnTo>
                  <a:pt x="936193" y="3144951"/>
                </a:lnTo>
                <a:lnTo>
                  <a:pt x="930884" y="3140557"/>
                </a:lnTo>
                <a:lnTo>
                  <a:pt x="927100" y="3129127"/>
                </a:lnTo>
                <a:lnTo>
                  <a:pt x="924826" y="3110280"/>
                </a:lnTo>
                <a:lnTo>
                  <a:pt x="924166" y="3087332"/>
                </a:lnTo>
                <a:lnTo>
                  <a:pt x="924166" y="1686471"/>
                </a:lnTo>
                <a:lnTo>
                  <a:pt x="924826" y="1661960"/>
                </a:lnTo>
                <a:lnTo>
                  <a:pt x="927100" y="1643291"/>
                </a:lnTo>
                <a:lnTo>
                  <a:pt x="930884" y="1632724"/>
                </a:lnTo>
                <a:lnTo>
                  <a:pt x="936193" y="1628851"/>
                </a:lnTo>
                <a:lnTo>
                  <a:pt x="941514" y="1631010"/>
                </a:lnTo>
                <a:lnTo>
                  <a:pt x="945324" y="1640408"/>
                </a:lnTo>
                <a:lnTo>
                  <a:pt x="947610" y="1658429"/>
                </a:lnTo>
                <a:lnTo>
                  <a:pt x="948194" y="1679702"/>
                </a:lnTo>
                <a:lnTo>
                  <a:pt x="948296" y="3090049"/>
                </a:lnTo>
                <a:lnTo>
                  <a:pt x="948296" y="1046657"/>
                </a:lnTo>
                <a:lnTo>
                  <a:pt x="893356" y="1063409"/>
                </a:lnTo>
                <a:lnTo>
                  <a:pt x="858659" y="1079411"/>
                </a:lnTo>
                <a:lnTo>
                  <a:pt x="795451" y="1121702"/>
                </a:lnTo>
                <a:lnTo>
                  <a:pt x="766965" y="1147940"/>
                </a:lnTo>
                <a:lnTo>
                  <a:pt x="740549" y="1177531"/>
                </a:lnTo>
                <a:lnTo>
                  <a:pt x="716229" y="1210462"/>
                </a:lnTo>
                <a:lnTo>
                  <a:pt x="693991" y="1246695"/>
                </a:lnTo>
                <a:lnTo>
                  <a:pt x="673849" y="1286205"/>
                </a:lnTo>
                <a:lnTo>
                  <a:pt x="655802" y="1328966"/>
                </a:lnTo>
                <a:lnTo>
                  <a:pt x="639864" y="1374952"/>
                </a:lnTo>
                <a:lnTo>
                  <a:pt x="626033" y="1424178"/>
                </a:lnTo>
                <a:lnTo>
                  <a:pt x="614324" y="1476514"/>
                </a:lnTo>
                <a:lnTo>
                  <a:pt x="604723" y="1532026"/>
                </a:lnTo>
                <a:lnTo>
                  <a:pt x="597255" y="1590662"/>
                </a:lnTo>
                <a:lnTo>
                  <a:pt x="591908" y="1652397"/>
                </a:lnTo>
                <a:lnTo>
                  <a:pt x="588708" y="1717192"/>
                </a:lnTo>
                <a:lnTo>
                  <a:pt x="587629" y="1785048"/>
                </a:lnTo>
                <a:lnTo>
                  <a:pt x="587629" y="2985325"/>
                </a:lnTo>
                <a:lnTo>
                  <a:pt x="588708" y="3053194"/>
                </a:lnTo>
                <a:lnTo>
                  <a:pt x="591908" y="3118078"/>
                </a:lnTo>
                <a:lnTo>
                  <a:pt x="597255" y="3179953"/>
                </a:lnTo>
                <a:lnTo>
                  <a:pt x="604723" y="3238766"/>
                </a:lnTo>
                <a:lnTo>
                  <a:pt x="614324" y="3294494"/>
                </a:lnTo>
                <a:lnTo>
                  <a:pt x="626033" y="3347097"/>
                </a:lnTo>
                <a:lnTo>
                  <a:pt x="639864" y="3396551"/>
                </a:lnTo>
                <a:lnTo>
                  <a:pt x="655802" y="3442817"/>
                </a:lnTo>
                <a:lnTo>
                  <a:pt x="673849" y="3485870"/>
                </a:lnTo>
                <a:lnTo>
                  <a:pt x="693991" y="3525672"/>
                </a:lnTo>
                <a:lnTo>
                  <a:pt x="716229" y="3562185"/>
                </a:lnTo>
                <a:lnTo>
                  <a:pt x="740549" y="3595370"/>
                </a:lnTo>
                <a:lnTo>
                  <a:pt x="766965" y="3625202"/>
                </a:lnTo>
                <a:lnTo>
                  <a:pt x="795451" y="3651656"/>
                </a:lnTo>
                <a:lnTo>
                  <a:pt x="826020" y="3674694"/>
                </a:lnTo>
                <a:lnTo>
                  <a:pt x="893356" y="3710355"/>
                </a:lnTo>
                <a:lnTo>
                  <a:pt x="930109" y="3722928"/>
                </a:lnTo>
                <a:lnTo>
                  <a:pt x="967727" y="3731666"/>
                </a:lnTo>
                <a:lnTo>
                  <a:pt x="1003871" y="3735946"/>
                </a:lnTo>
                <a:lnTo>
                  <a:pt x="1038466" y="3735832"/>
                </a:lnTo>
                <a:lnTo>
                  <a:pt x="1102893" y="3722497"/>
                </a:lnTo>
                <a:lnTo>
                  <a:pt x="1160614" y="3691902"/>
                </a:lnTo>
                <a:lnTo>
                  <a:pt x="1211249" y="3644315"/>
                </a:lnTo>
                <a:lnTo>
                  <a:pt x="1254404" y="3579990"/>
                </a:lnTo>
                <a:lnTo>
                  <a:pt x="1273060" y="3541623"/>
                </a:lnTo>
                <a:lnTo>
                  <a:pt x="1289697" y="3499167"/>
                </a:lnTo>
                <a:lnTo>
                  <a:pt x="1304277" y="3452647"/>
                </a:lnTo>
                <a:lnTo>
                  <a:pt x="1316748" y="3402101"/>
                </a:lnTo>
                <a:lnTo>
                  <a:pt x="1327061" y="3347555"/>
                </a:lnTo>
                <a:lnTo>
                  <a:pt x="1335163" y="3289046"/>
                </a:lnTo>
                <a:lnTo>
                  <a:pt x="1341005" y="3226612"/>
                </a:lnTo>
                <a:lnTo>
                  <a:pt x="1344549" y="3160268"/>
                </a:lnTo>
                <a:lnTo>
                  <a:pt x="1345742" y="3090049"/>
                </a:lnTo>
                <a:lnTo>
                  <a:pt x="1345742" y="1679702"/>
                </a:lnTo>
                <a:close/>
              </a:path>
              <a:path w="4845684" h="4773930">
                <a:moveTo>
                  <a:pt x="2467965" y="3245091"/>
                </a:moveTo>
                <a:lnTo>
                  <a:pt x="2467876" y="1517954"/>
                </a:lnTo>
                <a:lnTo>
                  <a:pt x="2467229" y="1477835"/>
                </a:lnTo>
                <a:lnTo>
                  <a:pt x="2466924" y="1458048"/>
                </a:lnTo>
                <a:lnTo>
                  <a:pt x="2463812" y="1395158"/>
                </a:lnTo>
                <a:lnTo>
                  <a:pt x="2458669" y="1335138"/>
                </a:lnTo>
                <a:lnTo>
                  <a:pt x="2451531" y="1278001"/>
                </a:lnTo>
                <a:lnTo>
                  <a:pt x="2442426" y="1223772"/>
                </a:lnTo>
                <a:lnTo>
                  <a:pt x="2431402" y="1172451"/>
                </a:lnTo>
                <a:lnTo>
                  <a:pt x="2418473" y="1124077"/>
                </a:lnTo>
                <a:lnTo>
                  <a:pt x="2403703" y="1078649"/>
                </a:lnTo>
                <a:lnTo>
                  <a:pt x="2387104" y="1036193"/>
                </a:lnTo>
                <a:lnTo>
                  <a:pt x="2368715" y="996721"/>
                </a:lnTo>
                <a:lnTo>
                  <a:pt x="2348573" y="960247"/>
                </a:lnTo>
                <a:lnTo>
                  <a:pt x="2326716" y="926795"/>
                </a:lnTo>
                <a:lnTo>
                  <a:pt x="2303170" y="896378"/>
                </a:lnTo>
                <a:lnTo>
                  <a:pt x="2251176" y="844740"/>
                </a:lnTo>
                <a:lnTo>
                  <a:pt x="2192858" y="805446"/>
                </a:lnTo>
                <a:lnTo>
                  <a:pt x="2128520" y="778637"/>
                </a:lnTo>
                <a:lnTo>
                  <a:pt x="2058416" y="764463"/>
                </a:lnTo>
                <a:lnTo>
                  <a:pt x="2021293" y="762152"/>
                </a:lnTo>
                <a:lnTo>
                  <a:pt x="1982825" y="763041"/>
                </a:lnTo>
                <a:lnTo>
                  <a:pt x="1943074" y="767156"/>
                </a:lnTo>
                <a:lnTo>
                  <a:pt x="1902053" y="774522"/>
                </a:lnTo>
                <a:lnTo>
                  <a:pt x="1886051" y="778548"/>
                </a:lnTo>
                <a:lnTo>
                  <a:pt x="1886051" y="1546504"/>
                </a:lnTo>
                <a:lnTo>
                  <a:pt x="1886051" y="3227286"/>
                </a:lnTo>
                <a:lnTo>
                  <a:pt x="1884959" y="3259036"/>
                </a:lnTo>
                <a:lnTo>
                  <a:pt x="1881670" y="3280778"/>
                </a:lnTo>
                <a:lnTo>
                  <a:pt x="1876183" y="3292945"/>
                </a:lnTo>
                <a:lnTo>
                  <a:pt x="1868512" y="3295967"/>
                </a:lnTo>
                <a:lnTo>
                  <a:pt x="1860892" y="3290506"/>
                </a:lnTo>
                <a:lnTo>
                  <a:pt x="1855444" y="3276638"/>
                </a:lnTo>
                <a:lnTo>
                  <a:pt x="1852180" y="3253968"/>
                </a:lnTo>
                <a:lnTo>
                  <a:pt x="1851088" y="3222079"/>
                </a:lnTo>
                <a:lnTo>
                  <a:pt x="1851101" y="1551635"/>
                </a:lnTo>
                <a:lnTo>
                  <a:pt x="1852180" y="1517954"/>
                </a:lnTo>
                <a:lnTo>
                  <a:pt x="1855444" y="1495501"/>
                </a:lnTo>
                <a:lnTo>
                  <a:pt x="1860892" y="1482674"/>
                </a:lnTo>
                <a:lnTo>
                  <a:pt x="1868512" y="1477835"/>
                </a:lnTo>
                <a:lnTo>
                  <a:pt x="1876183" y="1480223"/>
                </a:lnTo>
                <a:lnTo>
                  <a:pt x="1881670" y="1491348"/>
                </a:lnTo>
                <a:lnTo>
                  <a:pt x="1884959" y="1512887"/>
                </a:lnTo>
                <a:lnTo>
                  <a:pt x="1886051" y="1546504"/>
                </a:lnTo>
                <a:lnTo>
                  <a:pt x="1886051" y="778548"/>
                </a:lnTo>
                <a:lnTo>
                  <a:pt x="1818601" y="798385"/>
                </a:lnTo>
                <a:lnTo>
                  <a:pt x="1779231" y="814044"/>
                </a:lnTo>
                <a:lnTo>
                  <a:pt x="1741678" y="832116"/>
                </a:lnTo>
                <a:lnTo>
                  <a:pt x="1705940" y="852563"/>
                </a:lnTo>
                <a:lnTo>
                  <a:pt x="1672031" y="875385"/>
                </a:lnTo>
                <a:lnTo>
                  <a:pt x="1639951" y="900569"/>
                </a:lnTo>
                <a:lnTo>
                  <a:pt x="1609686" y="928103"/>
                </a:lnTo>
                <a:lnTo>
                  <a:pt x="1581264" y="957961"/>
                </a:lnTo>
                <a:lnTo>
                  <a:pt x="1554657" y="990130"/>
                </a:lnTo>
                <a:lnTo>
                  <a:pt x="1529880" y="1024610"/>
                </a:lnTo>
                <a:lnTo>
                  <a:pt x="1506931" y="1061377"/>
                </a:lnTo>
                <a:lnTo>
                  <a:pt x="1485811" y="1100404"/>
                </a:lnTo>
                <a:lnTo>
                  <a:pt x="1466519" y="1141704"/>
                </a:lnTo>
                <a:lnTo>
                  <a:pt x="1449070" y="1185240"/>
                </a:lnTo>
                <a:lnTo>
                  <a:pt x="1433449" y="1231011"/>
                </a:lnTo>
                <a:lnTo>
                  <a:pt x="1419656" y="1278991"/>
                </a:lnTo>
                <a:lnTo>
                  <a:pt x="1407706" y="1329169"/>
                </a:lnTo>
                <a:lnTo>
                  <a:pt x="1397584" y="1381544"/>
                </a:lnTo>
                <a:lnTo>
                  <a:pt x="1389316" y="1436090"/>
                </a:lnTo>
                <a:lnTo>
                  <a:pt x="1382864" y="1492796"/>
                </a:lnTo>
                <a:lnTo>
                  <a:pt x="1378267" y="1551724"/>
                </a:lnTo>
                <a:lnTo>
                  <a:pt x="1375511" y="1612607"/>
                </a:lnTo>
                <a:lnTo>
                  <a:pt x="1374584" y="1675701"/>
                </a:lnTo>
                <a:lnTo>
                  <a:pt x="1374584" y="3094037"/>
                </a:lnTo>
                <a:lnTo>
                  <a:pt x="1375511" y="3157156"/>
                </a:lnTo>
                <a:lnTo>
                  <a:pt x="1378267" y="3218192"/>
                </a:lnTo>
                <a:lnTo>
                  <a:pt x="1382864" y="3277133"/>
                </a:lnTo>
                <a:lnTo>
                  <a:pt x="1389316" y="3333978"/>
                </a:lnTo>
                <a:lnTo>
                  <a:pt x="1397584" y="3388677"/>
                </a:lnTo>
                <a:lnTo>
                  <a:pt x="1407706" y="3441242"/>
                </a:lnTo>
                <a:lnTo>
                  <a:pt x="1419656" y="3491649"/>
                </a:lnTo>
                <a:lnTo>
                  <a:pt x="1433449" y="3539858"/>
                </a:lnTo>
                <a:lnTo>
                  <a:pt x="1449070" y="3585870"/>
                </a:lnTo>
                <a:lnTo>
                  <a:pt x="1466519" y="3629672"/>
                </a:lnTo>
                <a:lnTo>
                  <a:pt x="1485811" y="3671227"/>
                </a:lnTo>
                <a:lnTo>
                  <a:pt x="1506931" y="3710533"/>
                </a:lnTo>
                <a:lnTo>
                  <a:pt x="1529880" y="3747554"/>
                </a:lnTo>
                <a:lnTo>
                  <a:pt x="1554657" y="3782288"/>
                </a:lnTo>
                <a:lnTo>
                  <a:pt x="1581264" y="3814711"/>
                </a:lnTo>
                <a:lnTo>
                  <a:pt x="1609686" y="3844798"/>
                </a:lnTo>
                <a:lnTo>
                  <a:pt x="1639951" y="3872547"/>
                </a:lnTo>
                <a:lnTo>
                  <a:pt x="1672031" y="3897922"/>
                </a:lnTo>
                <a:lnTo>
                  <a:pt x="1705940" y="3920909"/>
                </a:lnTo>
                <a:lnTo>
                  <a:pt x="1741678" y="3941508"/>
                </a:lnTo>
                <a:lnTo>
                  <a:pt x="1779231" y="3959669"/>
                </a:lnTo>
                <a:lnTo>
                  <a:pt x="1818601" y="3975404"/>
                </a:lnTo>
                <a:lnTo>
                  <a:pt x="1859800" y="3988676"/>
                </a:lnTo>
                <a:lnTo>
                  <a:pt x="1902053" y="3999280"/>
                </a:lnTo>
                <a:lnTo>
                  <a:pt x="1943074" y="4006646"/>
                </a:lnTo>
                <a:lnTo>
                  <a:pt x="1982825" y="4010761"/>
                </a:lnTo>
                <a:lnTo>
                  <a:pt x="2021293" y="4011638"/>
                </a:lnTo>
                <a:lnTo>
                  <a:pt x="2058416" y="4009313"/>
                </a:lnTo>
                <a:lnTo>
                  <a:pt x="2128520" y="3995064"/>
                </a:lnTo>
                <a:lnTo>
                  <a:pt x="2192858" y="3968153"/>
                </a:lnTo>
                <a:lnTo>
                  <a:pt x="2251176" y="3928694"/>
                </a:lnTo>
                <a:lnTo>
                  <a:pt x="2303170" y="3876802"/>
                </a:lnTo>
                <a:lnTo>
                  <a:pt x="2326716" y="3846245"/>
                </a:lnTo>
                <a:lnTo>
                  <a:pt x="2348573" y="3812616"/>
                </a:lnTo>
                <a:lnTo>
                  <a:pt x="2368715" y="3775938"/>
                </a:lnTo>
                <a:lnTo>
                  <a:pt x="2387104" y="3736238"/>
                </a:lnTo>
                <a:lnTo>
                  <a:pt x="2403703" y="3693528"/>
                </a:lnTo>
                <a:lnTo>
                  <a:pt x="2418473" y="3647808"/>
                </a:lnTo>
                <a:lnTo>
                  <a:pt x="2431402" y="3599103"/>
                </a:lnTo>
                <a:lnTo>
                  <a:pt x="2442426" y="3547440"/>
                </a:lnTo>
                <a:lnTo>
                  <a:pt x="2451531" y="3492817"/>
                </a:lnTo>
                <a:lnTo>
                  <a:pt x="2458669" y="3435248"/>
                </a:lnTo>
                <a:lnTo>
                  <a:pt x="2463812" y="3374771"/>
                </a:lnTo>
                <a:lnTo>
                  <a:pt x="2466924" y="3311372"/>
                </a:lnTo>
                <a:lnTo>
                  <a:pt x="2467165" y="3295967"/>
                </a:lnTo>
                <a:lnTo>
                  <a:pt x="2467965" y="3245091"/>
                </a:lnTo>
                <a:close/>
              </a:path>
              <a:path w="4845684" h="4773930">
                <a:moveTo>
                  <a:pt x="4845164" y="0"/>
                </a:moveTo>
                <a:lnTo>
                  <a:pt x="3528644" y="365861"/>
                </a:lnTo>
                <a:lnTo>
                  <a:pt x="3528644" y="2583230"/>
                </a:lnTo>
                <a:lnTo>
                  <a:pt x="3470440" y="2581656"/>
                </a:lnTo>
                <a:lnTo>
                  <a:pt x="3470440" y="382041"/>
                </a:lnTo>
                <a:lnTo>
                  <a:pt x="2511006" y="648665"/>
                </a:lnTo>
                <a:lnTo>
                  <a:pt x="2511006" y="4125137"/>
                </a:lnTo>
                <a:lnTo>
                  <a:pt x="3170669" y="4308462"/>
                </a:lnTo>
                <a:lnTo>
                  <a:pt x="3079102" y="2224379"/>
                </a:lnTo>
                <a:lnTo>
                  <a:pt x="3131134" y="2223135"/>
                </a:lnTo>
                <a:lnTo>
                  <a:pt x="3237611" y="4327055"/>
                </a:lnTo>
                <a:lnTo>
                  <a:pt x="3771150" y="4475340"/>
                </a:lnTo>
                <a:lnTo>
                  <a:pt x="3898569" y="2204847"/>
                </a:lnTo>
                <a:lnTo>
                  <a:pt x="3963898" y="2203297"/>
                </a:lnTo>
                <a:lnTo>
                  <a:pt x="3850297" y="4497324"/>
                </a:lnTo>
                <a:lnTo>
                  <a:pt x="4845164" y="4773803"/>
                </a:lnTo>
                <a:lnTo>
                  <a:pt x="4845164" y="0"/>
                </a:lnTo>
                <a:close/>
              </a:path>
            </a:pathLst>
          </a:custGeom>
          <a:solidFill>
            <a:srgbClr val="2B2B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 rot="17700000">
            <a:off x="6553783" y="6489122"/>
            <a:ext cx="51235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11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 rot="18300000">
            <a:off x="6649585" y="6305208"/>
            <a:ext cx="528991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484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 rot="19020000">
            <a:off x="6802762" y="6125603"/>
            <a:ext cx="528301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93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 rot="19620000">
            <a:off x="6969113" y="5991831"/>
            <a:ext cx="52876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9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 rot="20340000">
            <a:off x="7181063" y="5879461"/>
            <a:ext cx="531701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77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 rot="20940000">
            <a:off x="7395457" y="5818587"/>
            <a:ext cx="510881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109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 rot="21420000">
            <a:off x="7558149" y="5797877"/>
            <a:ext cx="502997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33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 rot="300000">
            <a:off x="7735593" y="5800588"/>
            <a:ext cx="529096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484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 rot="1020000">
            <a:off x="7971453" y="5848184"/>
            <a:ext cx="52853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114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 rot="1620000">
            <a:off x="8175349" y="5928661"/>
            <a:ext cx="51218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11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 rot="2220000">
            <a:off x="8343598" y="6042539"/>
            <a:ext cx="5306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99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 rot="3300000">
            <a:off x="8593950" y="6306120"/>
            <a:ext cx="52945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76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 rot="4020000">
            <a:off x="8710397" y="6517189"/>
            <a:ext cx="528301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770" dirty="0">
                <a:solidFill>
                  <a:srgbClr val="FFFFFF"/>
                </a:solidFill>
                <a:latin typeface="Trebuchet MS"/>
                <a:cs typeface="Trebuchet MS"/>
              </a:rPr>
              <a:t>0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 rot="4680000">
            <a:off x="8779387" y="6747705"/>
            <a:ext cx="53133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76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768733" y="7121383"/>
            <a:ext cx="596900" cy="224154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4345"/>
              </a:lnSpc>
            </a:pPr>
            <a:r>
              <a:rPr sz="3850" b="1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 rot="6720000">
            <a:off x="8719236" y="7433228"/>
            <a:ext cx="51270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11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 rot="7380000">
            <a:off x="8612703" y="7619915"/>
            <a:ext cx="52807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484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 rot="8040000">
            <a:off x="8465415" y="7803982"/>
            <a:ext cx="526715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93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 rot="8640000">
            <a:off x="8300649" y="7942792"/>
            <a:ext cx="529920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9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 rot="9360000">
            <a:off x="8089552" y="8060761"/>
            <a:ext cx="53133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775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 rot="9960000">
            <a:off x="7897050" y="8127264"/>
            <a:ext cx="512878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109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 rot="10440000">
            <a:off x="7743759" y="8152714"/>
            <a:ext cx="50325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33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 rot="11040000">
            <a:off x="7541225" y="8154663"/>
            <a:ext cx="527709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484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 rot="11760000">
            <a:off x="7303677" y="8114059"/>
            <a:ext cx="528863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114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 rot="12360000">
            <a:off x="7115142" y="8039601"/>
            <a:ext cx="510985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11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 rot="13020000">
            <a:off x="6924379" y="7930317"/>
            <a:ext cx="530271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99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 rot="14040000">
            <a:off x="6668365" y="7674103"/>
            <a:ext cx="528991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76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/>
          <p:nvPr/>
        </p:nvSpPr>
        <p:spPr>
          <a:xfrm rot="14760000">
            <a:off x="6546204" y="7466169"/>
            <a:ext cx="529096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770" dirty="0">
                <a:solidFill>
                  <a:srgbClr val="FFFFFF"/>
                </a:solidFill>
                <a:latin typeface="Trebuchet MS"/>
                <a:cs typeface="Trebuchet MS"/>
              </a:rPr>
              <a:t>0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43" name="object 43"/>
          <p:cNvSpPr txBox="1"/>
          <p:nvPr/>
        </p:nvSpPr>
        <p:spPr>
          <a:xfrm rot="15480000">
            <a:off x="6468703" y="7237582"/>
            <a:ext cx="530624" cy="492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875"/>
              </a:lnSpc>
            </a:pPr>
            <a:r>
              <a:rPr sz="3850" b="1" spc="-765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385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406524" y="7132227"/>
            <a:ext cx="596900" cy="2254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4375"/>
              </a:lnSpc>
            </a:pPr>
            <a:r>
              <a:rPr sz="3850" b="1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385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1B202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732524" y="0"/>
            <a:ext cx="10372090" cy="11308715"/>
            <a:chOff x="9732524" y="0"/>
            <a:chExt cx="10372090" cy="11308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21161" y="0"/>
              <a:ext cx="7682938" cy="113085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299164" y="9684442"/>
              <a:ext cx="626745" cy="367030"/>
            </a:xfrm>
            <a:custGeom>
              <a:avLst/>
              <a:gdLst/>
              <a:ahLst/>
              <a:cxnLst/>
              <a:rect l="l" t="t" r="r" b="b"/>
              <a:pathLst>
                <a:path w="626744" h="367029">
                  <a:moveTo>
                    <a:pt x="76454" y="240703"/>
                  </a:moveTo>
                  <a:lnTo>
                    <a:pt x="74015" y="223278"/>
                  </a:lnTo>
                  <a:lnTo>
                    <a:pt x="66776" y="210400"/>
                  </a:lnTo>
                  <a:lnTo>
                    <a:pt x="54825" y="202425"/>
                  </a:lnTo>
                  <a:lnTo>
                    <a:pt x="38227" y="199682"/>
                  </a:lnTo>
                  <a:lnTo>
                    <a:pt x="21628" y="202425"/>
                  </a:lnTo>
                  <a:lnTo>
                    <a:pt x="9677" y="210400"/>
                  </a:lnTo>
                  <a:lnTo>
                    <a:pt x="2438" y="223278"/>
                  </a:lnTo>
                  <a:lnTo>
                    <a:pt x="0" y="240703"/>
                  </a:lnTo>
                  <a:lnTo>
                    <a:pt x="0" y="325539"/>
                  </a:lnTo>
                  <a:lnTo>
                    <a:pt x="2438" y="342963"/>
                  </a:lnTo>
                  <a:lnTo>
                    <a:pt x="9677" y="355841"/>
                  </a:lnTo>
                  <a:lnTo>
                    <a:pt x="21628" y="363829"/>
                  </a:lnTo>
                  <a:lnTo>
                    <a:pt x="38227" y="366572"/>
                  </a:lnTo>
                  <a:lnTo>
                    <a:pt x="54825" y="363829"/>
                  </a:lnTo>
                  <a:lnTo>
                    <a:pt x="66776" y="355841"/>
                  </a:lnTo>
                  <a:lnTo>
                    <a:pt x="74015" y="342963"/>
                  </a:lnTo>
                  <a:lnTo>
                    <a:pt x="76454" y="325539"/>
                  </a:lnTo>
                  <a:lnTo>
                    <a:pt x="76454" y="303872"/>
                  </a:lnTo>
                  <a:lnTo>
                    <a:pt x="52209" y="303872"/>
                  </a:lnTo>
                  <a:lnTo>
                    <a:pt x="52209" y="338836"/>
                  </a:lnTo>
                  <a:lnTo>
                    <a:pt x="47078" y="343027"/>
                  </a:lnTo>
                  <a:lnTo>
                    <a:pt x="30772" y="343027"/>
                  </a:lnTo>
                  <a:lnTo>
                    <a:pt x="25641" y="338836"/>
                  </a:lnTo>
                  <a:lnTo>
                    <a:pt x="25641" y="227418"/>
                  </a:lnTo>
                  <a:lnTo>
                    <a:pt x="30772" y="222986"/>
                  </a:lnTo>
                  <a:lnTo>
                    <a:pt x="47078" y="222986"/>
                  </a:lnTo>
                  <a:lnTo>
                    <a:pt x="52209" y="227418"/>
                  </a:lnTo>
                  <a:lnTo>
                    <a:pt x="52209" y="256552"/>
                  </a:lnTo>
                  <a:lnTo>
                    <a:pt x="76454" y="256552"/>
                  </a:lnTo>
                  <a:lnTo>
                    <a:pt x="76454" y="240703"/>
                  </a:lnTo>
                  <a:close/>
                </a:path>
                <a:path w="626744" h="367029">
                  <a:moveTo>
                    <a:pt x="76454" y="41021"/>
                  </a:moveTo>
                  <a:lnTo>
                    <a:pt x="74015" y="23596"/>
                  </a:lnTo>
                  <a:lnTo>
                    <a:pt x="66776" y="10718"/>
                  </a:lnTo>
                  <a:lnTo>
                    <a:pt x="54825" y="2743"/>
                  </a:lnTo>
                  <a:lnTo>
                    <a:pt x="38227" y="0"/>
                  </a:lnTo>
                  <a:lnTo>
                    <a:pt x="21628" y="2743"/>
                  </a:lnTo>
                  <a:lnTo>
                    <a:pt x="9677" y="10718"/>
                  </a:lnTo>
                  <a:lnTo>
                    <a:pt x="2438" y="23596"/>
                  </a:lnTo>
                  <a:lnTo>
                    <a:pt x="0" y="41021"/>
                  </a:lnTo>
                  <a:lnTo>
                    <a:pt x="0" y="125857"/>
                  </a:lnTo>
                  <a:lnTo>
                    <a:pt x="2438" y="143281"/>
                  </a:lnTo>
                  <a:lnTo>
                    <a:pt x="9677" y="156159"/>
                  </a:lnTo>
                  <a:lnTo>
                    <a:pt x="21628" y="164147"/>
                  </a:lnTo>
                  <a:lnTo>
                    <a:pt x="38227" y="166890"/>
                  </a:lnTo>
                  <a:lnTo>
                    <a:pt x="54825" y="164147"/>
                  </a:lnTo>
                  <a:lnTo>
                    <a:pt x="66776" y="156159"/>
                  </a:lnTo>
                  <a:lnTo>
                    <a:pt x="74015" y="143281"/>
                  </a:lnTo>
                  <a:lnTo>
                    <a:pt x="76454" y="125857"/>
                  </a:lnTo>
                  <a:lnTo>
                    <a:pt x="76454" y="104190"/>
                  </a:lnTo>
                  <a:lnTo>
                    <a:pt x="52209" y="104190"/>
                  </a:lnTo>
                  <a:lnTo>
                    <a:pt x="52209" y="139153"/>
                  </a:lnTo>
                  <a:lnTo>
                    <a:pt x="47078" y="143344"/>
                  </a:lnTo>
                  <a:lnTo>
                    <a:pt x="30772" y="143344"/>
                  </a:lnTo>
                  <a:lnTo>
                    <a:pt x="25641" y="139153"/>
                  </a:lnTo>
                  <a:lnTo>
                    <a:pt x="25641" y="27736"/>
                  </a:lnTo>
                  <a:lnTo>
                    <a:pt x="30772" y="23304"/>
                  </a:lnTo>
                  <a:lnTo>
                    <a:pt x="47078" y="23304"/>
                  </a:lnTo>
                  <a:lnTo>
                    <a:pt x="52209" y="27736"/>
                  </a:lnTo>
                  <a:lnTo>
                    <a:pt x="52209" y="56870"/>
                  </a:lnTo>
                  <a:lnTo>
                    <a:pt x="76454" y="56870"/>
                  </a:lnTo>
                  <a:lnTo>
                    <a:pt x="76454" y="41021"/>
                  </a:lnTo>
                  <a:close/>
                </a:path>
                <a:path w="626744" h="367029">
                  <a:moveTo>
                    <a:pt x="167360" y="1866"/>
                  </a:moveTo>
                  <a:lnTo>
                    <a:pt x="143116" y="1866"/>
                  </a:lnTo>
                  <a:lnTo>
                    <a:pt x="143116" y="139395"/>
                  </a:lnTo>
                  <a:lnTo>
                    <a:pt x="137985" y="143573"/>
                  </a:lnTo>
                  <a:lnTo>
                    <a:pt x="121678" y="143573"/>
                  </a:lnTo>
                  <a:lnTo>
                    <a:pt x="116547" y="139395"/>
                  </a:lnTo>
                  <a:lnTo>
                    <a:pt x="116547" y="1866"/>
                  </a:lnTo>
                  <a:lnTo>
                    <a:pt x="90906" y="1866"/>
                  </a:lnTo>
                  <a:lnTo>
                    <a:pt x="90906" y="126098"/>
                  </a:lnTo>
                  <a:lnTo>
                    <a:pt x="93332" y="143522"/>
                  </a:lnTo>
                  <a:lnTo>
                    <a:pt x="100571" y="156400"/>
                  </a:lnTo>
                  <a:lnTo>
                    <a:pt x="112534" y="164388"/>
                  </a:lnTo>
                  <a:lnTo>
                    <a:pt x="129133" y="167132"/>
                  </a:lnTo>
                  <a:lnTo>
                    <a:pt x="145719" y="164388"/>
                  </a:lnTo>
                  <a:lnTo>
                    <a:pt x="157683" y="156400"/>
                  </a:lnTo>
                  <a:lnTo>
                    <a:pt x="164922" y="143522"/>
                  </a:lnTo>
                  <a:lnTo>
                    <a:pt x="167360" y="126098"/>
                  </a:lnTo>
                  <a:lnTo>
                    <a:pt x="167360" y="1866"/>
                  </a:lnTo>
                  <a:close/>
                </a:path>
                <a:path w="626744" h="367029">
                  <a:moveTo>
                    <a:pt x="171780" y="364705"/>
                  </a:moveTo>
                  <a:lnTo>
                    <a:pt x="169227" y="358635"/>
                  </a:lnTo>
                  <a:lnTo>
                    <a:pt x="168986" y="352818"/>
                  </a:lnTo>
                  <a:lnTo>
                    <a:pt x="168935" y="319011"/>
                  </a:lnTo>
                  <a:lnTo>
                    <a:pt x="168135" y="307898"/>
                  </a:lnTo>
                  <a:lnTo>
                    <a:pt x="165341" y="298272"/>
                  </a:lnTo>
                  <a:lnTo>
                    <a:pt x="165290" y="298094"/>
                  </a:lnTo>
                  <a:lnTo>
                    <a:pt x="160045" y="290474"/>
                  </a:lnTo>
                  <a:lnTo>
                    <a:pt x="151968" y="285216"/>
                  </a:lnTo>
                  <a:lnTo>
                    <a:pt x="151968" y="284759"/>
                  </a:lnTo>
                  <a:lnTo>
                    <a:pt x="159410" y="279717"/>
                  </a:lnTo>
                  <a:lnTo>
                    <a:pt x="162915" y="274967"/>
                  </a:lnTo>
                  <a:lnTo>
                    <a:pt x="164642" y="272605"/>
                  </a:lnTo>
                  <a:lnTo>
                    <a:pt x="167741" y="263347"/>
                  </a:lnTo>
                  <a:lnTo>
                    <a:pt x="168757" y="251891"/>
                  </a:lnTo>
                  <a:lnTo>
                    <a:pt x="168757" y="239077"/>
                  </a:lnTo>
                  <a:lnTo>
                    <a:pt x="166852" y="224853"/>
                  </a:lnTo>
                  <a:lnTo>
                    <a:pt x="166560" y="222592"/>
                  </a:lnTo>
                  <a:lnTo>
                    <a:pt x="159727" y="210870"/>
                  </a:lnTo>
                  <a:lnTo>
                    <a:pt x="147904" y="203873"/>
                  </a:lnTo>
                  <a:lnTo>
                    <a:pt x="143116" y="203225"/>
                  </a:lnTo>
                  <a:lnTo>
                    <a:pt x="143116" y="229984"/>
                  </a:lnTo>
                  <a:lnTo>
                    <a:pt x="143116" y="270764"/>
                  </a:lnTo>
                  <a:lnTo>
                    <a:pt x="137287" y="274967"/>
                  </a:lnTo>
                  <a:lnTo>
                    <a:pt x="117716" y="274967"/>
                  </a:lnTo>
                  <a:lnTo>
                    <a:pt x="117716" y="224853"/>
                  </a:lnTo>
                  <a:lnTo>
                    <a:pt x="139153" y="224853"/>
                  </a:lnTo>
                  <a:lnTo>
                    <a:pt x="143116" y="229984"/>
                  </a:lnTo>
                  <a:lnTo>
                    <a:pt x="143116" y="203225"/>
                  </a:lnTo>
                  <a:lnTo>
                    <a:pt x="130771" y="201549"/>
                  </a:lnTo>
                  <a:lnTo>
                    <a:pt x="92062" y="201549"/>
                  </a:lnTo>
                  <a:lnTo>
                    <a:pt x="92062" y="364705"/>
                  </a:lnTo>
                  <a:lnTo>
                    <a:pt x="117716" y="364705"/>
                  </a:lnTo>
                  <a:lnTo>
                    <a:pt x="117716" y="298272"/>
                  </a:lnTo>
                  <a:lnTo>
                    <a:pt x="126568" y="298272"/>
                  </a:lnTo>
                  <a:lnTo>
                    <a:pt x="134112" y="299389"/>
                  </a:lnTo>
                  <a:lnTo>
                    <a:pt x="139331" y="302958"/>
                  </a:lnTo>
                  <a:lnTo>
                    <a:pt x="142367" y="309384"/>
                  </a:lnTo>
                  <a:lnTo>
                    <a:pt x="143357" y="319011"/>
                  </a:lnTo>
                  <a:lnTo>
                    <a:pt x="143357" y="357949"/>
                  </a:lnTo>
                  <a:lnTo>
                    <a:pt x="144284" y="360514"/>
                  </a:lnTo>
                  <a:lnTo>
                    <a:pt x="145681" y="364705"/>
                  </a:lnTo>
                  <a:lnTo>
                    <a:pt x="171780" y="364705"/>
                  </a:lnTo>
                  <a:close/>
                </a:path>
                <a:path w="626744" h="367029">
                  <a:moveTo>
                    <a:pt x="211416" y="201549"/>
                  </a:moveTo>
                  <a:lnTo>
                    <a:pt x="185775" y="201549"/>
                  </a:lnTo>
                  <a:lnTo>
                    <a:pt x="185775" y="364705"/>
                  </a:lnTo>
                  <a:lnTo>
                    <a:pt x="211416" y="364705"/>
                  </a:lnTo>
                  <a:lnTo>
                    <a:pt x="211416" y="201549"/>
                  </a:lnTo>
                  <a:close/>
                </a:path>
                <a:path w="626744" h="367029">
                  <a:moveTo>
                    <a:pt x="292290" y="1866"/>
                  </a:moveTo>
                  <a:lnTo>
                    <a:pt x="256628" y="1866"/>
                  </a:lnTo>
                  <a:lnTo>
                    <a:pt x="239382" y="117703"/>
                  </a:lnTo>
                  <a:lnTo>
                    <a:pt x="238912" y="117703"/>
                  </a:lnTo>
                  <a:lnTo>
                    <a:pt x="220268" y="1866"/>
                  </a:lnTo>
                  <a:lnTo>
                    <a:pt x="184607" y="1866"/>
                  </a:lnTo>
                  <a:lnTo>
                    <a:pt x="184607" y="165023"/>
                  </a:lnTo>
                  <a:lnTo>
                    <a:pt x="206984" y="165023"/>
                  </a:lnTo>
                  <a:lnTo>
                    <a:pt x="206984" y="49644"/>
                  </a:lnTo>
                  <a:lnTo>
                    <a:pt x="207454" y="49644"/>
                  </a:lnTo>
                  <a:lnTo>
                    <a:pt x="226098" y="165023"/>
                  </a:lnTo>
                  <a:lnTo>
                    <a:pt x="250342" y="165023"/>
                  </a:lnTo>
                  <a:lnTo>
                    <a:pt x="267589" y="48018"/>
                  </a:lnTo>
                  <a:lnTo>
                    <a:pt x="268058" y="48018"/>
                  </a:lnTo>
                  <a:lnTo>
                    <a:pt x="268058" y="165023"/>
                  </a:lnTo>
                  <a:lnTo>
                    <a:pt x="292290" y="165023"/>
                  </a:lnTo>
                  <a:lnTo>
                    <a:pt x="292290" y="1866"/>
                  </a:lnTo>
                  <a:close/>
                </a:path>
                <a:path w="626744" h="367029">
                  <a:moveTo>
                    <a:pt x="304419" y="240703"/>
                  </a:moveTo>
                  <a:lnTo>
                    <a:pt x="301980" y="223278"/>
                  </a:lnTo>
                  <a:lnTo>
                    <a:pt x="294741" y="210400"/>
                  </a:lnTo>
                  <a:lnTo>
                    <a:pt x="282778" y="202425"/>
                  </a:lnTo>
                  <a:lnTo>
                    <a:pt x="266179" y="199682"/>
                  </a:lnTo>
                  <a:lnTo>
                    <a:pt x="249593" y="202425"/>
                  </a:lnTo>
                  <a:lnTo>
                    <a:pt x="237629" y="210400"/>
                  </a:lnTo>
                  <a:lnTo>
                    <a:pt x="230403" y="223278"/>
                  </a:lnTo>
                  <a:lnTo>
                    <a:pt x="227965" y="240703"/>
                  </a:lnTo>
                  <a:lnTo>
                    <a:pt x="227965" y="325539"/>
                  </a:lnTo>
                  <a:lnTo>
                    <a:pt x="230403" y="342963"/>
                  </a:lnTo>
                  <a:lnTo>
                    <a:pt x="237629" y="355841"/>
                  </a:lnTo>
                  <a:lnTo>
                    <a:pt x="249593" y="363829"/>
                  </a:lnTo>
                  <a:lnTo>
                    <a:pt x="266179" y="366572"/>
                  </a:lnTo>
                  <a:lnTo>
                    <a:pt x="282778" y="363829"/>
                  </a:lnTo>
                  <a:lnTo>
                    <a:pt x="294741" y="355841"/>
                  </a:lnTo>
                  <a:lnTo>
                    <a:pt x="301980" y="342963"/>
                  </a:lnTo>
                  <a:lnTo>
                    <a:pt x="304419" y="325539"/>
                  </a:lnTo>
                  <a:lnTo>
                    <a:pt x="304419" y="303872"/>
                  </a:lnTo>
                  <a:lnTo>
                    <a:pt x="280174" y="303872"/>
                  </a:lnTo>
                  <a:lnTo>
                    <a:pt x="280174" y="338836"/>
                  </a:lnTo>
                  <a:lnTo>
                    <a:pt x="275043" y="343027"/>
                  </a:lnTo>
                  <a:lnTo>
                    <a:pt x="258724" y="343027"/>
                  </a:lnTo>
                  <a:lnTo>
                    <a:pt x="253593" y="338836"/>
                  </a:lnTo>
                  <a:lnTo>
                    <a:pt x="253593" y="227418"/>
                  </a:lnTo>
                  <a:lnTo>
                    <a:pt x="258724" y="222986"/>
                  </a:lnTo>
                  <a:lnTo>
                    <a:pt x="275043" y="222986"/>
                  </a:lnTo>
                  <a:lnTo>
                    <a:pt x="280174" y="227418"/>
                  </a:lnTo>
                  <a:lnTo>
                    <a:pt x="280174" y="256552"/>
                  </a:lnTo>
                  <a:lnTo>
                    <a:pt x="304419" y="256552"/>
                  </a:lnTo>
                  <a:lnTo>
                    <a:pt x="304419" y="240703"/>
                  </a:lnTo>
                  <a:close/>
                </a:path>
                <a:path w="626744" h="367029">
                  <a:moveTo>
                    <a:pt x="390194" y="113042"/>
                  </a:moveTo>
                  <a:lnTo>
                    <a:pt x="389140" y="101104"/>
                  </a:lnTo>
                  <a:lnTo>
                    <a:pt x="385914" y="91605"/>
                  </a:lnTo>
                  <a:lnTo>
                    <a:pt x="385787" y="91224"/>
                  </a:lnTo>
                  <a:lnTo>
                    <a:pt x="379869" y="83578"/>
                  </a:lnTo>
                  <a:lnTo>
                    <a:pt x="371081" y="78320"/>
                  </a:lnTo>
                  <a:lnTo>
                    <a:pt x="371081" y="77851"/>
                  </a:lnTo>
                  <a:lnTo>
                    <a:pt x="387629" y="45212"/>
                  </a:lnTo>
                  <a:lnTo>
                    <a:pt x="387629" y="39395"/>
                  </a:lnTo>
                  <a:lnTo>
                    <a:pt x="366776" y="4191"/>
                  </a:lnTo>
                  <a:lnTo>
                    <a:pt x="364553" y="3898"/>
                  </a:lnTo>
                  <a:lnTo>
                    <a:pt x="364553" y="111417"/>
                  </a:lnTo>
                  <a:lnTo>
                    <a:pt x="364553" y="137756"/>
                  </a:lnTo>
                  <a:lnTo>
                    <a:pt x="359892" y="141719"/>
                  </a:lnTo>
                  <a:lnTo>
                    <a:pt x="336575" y="141719"/>
                  </a:lnTo>
                  <a:lnTo>
                    <a:pt x="336575" y="91605"/>
                  </a:lnTo>
                  <a:lnTo>
                    <a:pt x="348005" y="91605"/>
                  </a:lnTo>
                  <a:lnTo>
                    <a:pt x="355511" y="92570"/>
                  </a:lnTo>
                  <a:lnTo>
                    <a:pt x="360641" y="95821"/>
                  </a:lnTo>
                  <a:lnTo>
                    <a:pt x="363601" y="101930"/>
                  </a:lnTo>
                  <a:lnTo>
                    <a:pt x="364553" y="111417"/>
                  </a:lnTo>
                  <a:lnTo>
                    <a:pt x="364553" y="3898"/>
                  </a:lnTo>
                  <a:lnTo>
                    <a:pt x="361988" y="3543"/>
                  </a:lnTo>
                  <a:lnTo>
                    <a:pt x="361988" y="30289"/>
                  </a:lnTo>
                  <a:lnTo>
                    <a:pt x="361988" y="64096"/>
                  </a:lnTo>
                  <a:lnTo>
                    <a:pt x="356158" y="68300"/>
                  </a:lnTo>
                  <a:lnTo>
                    <a:pt x="336575" y="68300"/>
                  </a:lnTo>
                  <a:lnTo>
                    <a:pt x="336575" y="25171"/>
                  </a:lnTo>
                  <a:lnTo>
                    <a:pt x="358025" y="25171"/>
                  </a:lnTo>
                  <a:lnTo>
                    <a:pt x="361988" y="30289"/>
                  </a:lnTo>
                  <a:lnTo>
                    <a:pt x="361988" y="3543"/>
                  </a:lnTo>
                  <a:lnTo>
                    <a:pt x="349643" y="1866"/>
                  </a:lnTo>
                  <a:lnTo>
                    <a:pt x="310934" y="1866"/>
                  </a:lnTo>
                  <a:lnTo>
                    <a:pt x="310934" y="165023"/>
                  </a:lnTo>
                  <a:lnTo>
                    <a:pt x="351256" y="165023"/>
                  </a:lnTo>
                  <a:lnTo>
                    <a:pt x="368160" y="162521"/>
                  </a:lnTo>
                  <a:lnTo>
                    <a:pt x="380339" y="155117"/>
                  </a:lnTo>
                  <a:lnTo>
                    <a:pt x="387718" y="143002"/>
                  </a:lnTo>
                  <a:lnTo>
                    <a:pt x="387908" y="141719"/>
                  </a:lnTo>
                  <a:lnTo>
                    <a:pt x="390194" y="126339"/>
                  </a:lnTo>
                  <a:lnTo>
                    <a:pt x="390194" y="113042"/>
                  </a:lnTo>
                  <a:close/>
                </a:path>
                <a:path w="626744" h="367029">
                  <a:moveTo>
                    <a:pt x="404876" y="201536"/>
                  </a:moveTo>
                  <a:lnTo>
                    <a:pt x="379234" y="201536"/>
                  </a:lnTo>
                  <a:lnTo>
                    <a:pt x="346138" y="272161"/>
                  </a:lnTo>
                  <a:lnTo>
                    <a:pt x="345668" y="272161"/>
                  </a:lnTo>
                  <a:lnTo>
                    <a:pt x="345668" y="201536"/>
                  </a:lnTo>
                  <a:lnTo>
                    <a:pt x="320027" y="201536"/>
                  </a:lnTo>
                  <a:lnTo>
                    <a:pt x="320027" y="364705"/>
                  </a:lnTo>
                  <a:lnTo>
                    <a:pt x="345668" y="364705"/>
                  </a:lnTo>
                  <a:lnTo>
                    <a:pt x="345668" y="314591"/>
                  </a:lnTo>
                  <a:lnTo>
                    <a:pt x="353593" y="299669"/>
                  </a:lnTo>
                  <a:lnTo>
                    <a:pt x="378536" y="364705"/>
                  </a:lnTo>
                  <a:lnTo>
                    <a:pt x="404876" y="364705"/>
                  </a:lnTo>
                  <a:lnTo>
                    <a:pt x="369214" y="274269"/>
                  </a:lnTo>
                  <a:lnTo>
                    <a:pt x="404876" y="201536"/>
                  </a:lnTo>
                  <a:close/>
                </a:path>
                <a:path w="626744" h="367029">
                  <a:moveTo>
                    <a:pt x="485292" y="165023"/>
                  </a:moveTo>
                  <a:lnTo>
                    <a:pt x="482727" y="158953"/>
                  </a:lnTo>
                  <a:lnTo>
                    <a:pt x="482485" y="153136"/>
                  </a:lnTo>
                  <a:lnTo>
                    <a:pt x="482434" y="119341"/>
                  </a:lnTo>
                  <a:lnTo>
                    <a:pt x="481634" y="108229"/>
                  </a:lnTo>
                  <a:lnTo>
                    <a:pt x="478840" y="98590"/>
                  </a:lnTo>
                  <a:lnTo>
                    <a:pt x="478790" y="98412"/>
                  </a:lnTo>
                  <a:lnTo>
                    <a:pt x="473544" y="90792"/>
                  </a:lnTo>
                  <a:lnTo>
                    <a:pt x="465480" y="85534"/>
                  </a:lnTo>
                  <a:lnTo>
                    <a:pt x="465480" y="85077"/>
                  </a:lnTo>
                  <a:lnTo>
                    <a:pt x="472922" y="80035"/>
                  </a:lnTo>
                  <a:lnTo>
                    <a:pt x="476415" y="75285"/>
                  </a:lnTo>
                  <a:lnTo>
                    <a:pt x="478155" y="72923"/>
                  </a:lnTo>
                  <a:lnTo>
                    <a:pt x="481241" y="63665"/>
                  </a:lnTo>
                  <a:lnTo>
                    <a:pt x="482257" y="52209"/>
                  </a:lnTo>
                  <a:lnTo>
                    <a:pt x="482257" y="39395"/>
                  </a:lnTo>
                  <a:lnTo>
                    <a:pt x="461416" y="4191"/>
                  </a:lnTo>
                  <a:lnTo>
                    <a:pt x="456615" y="3543"/>
                  </a:lnTo>
                  <a:lnTo>
                    <a:pt x="456615" y="30302"/>
                  </a:lnTo>
                  <a:lnTo>
                    <a:pt x="456615" y="71081"/>
                  </a:lnTo>
                  <a:lnTo>
                    <a:pt x="450799" y="75285"/>
                  </a:lnTo>
                  <a:lnTo>
                    <a:pt x="431215" y="75285"/>
                  </a:lnTo>
                  <a:lnTo>
                    <a:pt x="431215" y="25171"/>
                  </a:lnTo>
                  <a:lnTo>
                    <a:pt x="452653" y="25171"/>
                  </a:lnTo>
                  <a:lnTo>
                    <a:pt x="456615" y="30302"/>
                  </a:lnTo>
                  <a:lnTo>
                    <a:pt x="456615" y="3543"/>
                  </a:lnTo>
                  <a:lnTo>
                    <a:pt x="444271" y="1866"/>
                  </a:lnTo>
                  <a:lnTo>
                    <a:pt x="405574" y="1866"/>
                  </a:lnTo>
                  <a:lnTo>
                    <a:pt x="405574" y="165023"/>
                  </a:lnTo>
                  <a:lnTo>
                    <a:pt x="431215" y="165023"/>
                  </a:lnTo>
                  <a:lnTo>
                    <a:pt x="431215" y="98590"/>
                  </a:lnTo>
                  <a:lnTo>
                    <a:pt x="440067" y="98590"/>
                  </a:lnTo>
                  <a:lnTo>
                    <a:pt x="447611" y="99707"/>
                  </a:lnTo>
                  <a:lnTo>
                    <a:pt x="452831" y="103289"/>
                  </a:lnTo>
                  <a:lnTo>
                    <a:pt x="455879" y="109702"/>
                  </a:lnTo>
                  <a:lnTo>
                    <a:pt x="456857" y="119341"/>
                  </a:lnTo>
                  <a:lnTo>
                    <a:pt x="456857" y="158267"/>
                  </a:lnTo>
                  <a:lnTo>
                    <a:pt x="457784" y="160832"/>
                  </a:lnTo>
                  <a:lnTo>
                    <a:pt x="459181" y="165023"/>
                  </a:lnTo>
                  <a:lnTo>
                    <a:pt x="485292" y="165023"/>
                  </a:lnTo>
                  <a:close/>
                </a:path>
                <a:path w="626744" h="367029">
                  <a:moveTo>
                    <a:pt x="486448" y="201536"/>
                  </a:moveTo>
                  <a:lnTo>
                    <a:pt x="416521" y="201536"/>
                  </a:lnTo>
                  <a:lnTo>
                    <a:pt x="416521" y="364693"/>
                  </a:lnTo>
                  <a:lnTo>
                    <a:pt x="486448" y="364693"/>
                  </a:lnTo>
                  <a:lnTo>
                    <a:pt x="486448" y="341388"/>
                  </a:lnTo>
                  <a:lnTo>
                    <a:pt x="442175" y="341388"/>
                  </a:lnTo>
                  <a:lnTo>
                    <a:pt x="442175" y="293611"/>
                  </a:lnTo>
                  <a:lnTo>
                    <a:pt x="477367" y="293611"/>
                  </a:lnTo>
                  <a:lnTo>
                    <a:pt x="477367" y="270306"/>
                  </a:lnTo>
                  <a:lnTo>
                    <a:pt x="442175" y="270306"/>
                  </a:lnTo>
                  <a:lnTo>
                    <a:pt x="442175" y="224853"/>
                  </a:lnTo>
                  <a:lnTo>
                    <a:pt x="486448" y="224853"/>
                  </a:lnTo>
                  <a:lnTo>
                    <a:pt x="486448" y="201536"/>
                  </a:lnTo>
                  <a:close/>
                </a:path>
                <a:path w="626744" h="367029">
                  <a:moveTo>
                    <a:pt x="524916" y="1866"/>
                  </a:moveTo>
                  <a:lnTo>
                    <a:pt x="499275" y="1866"/>
                  </a:lnTo>
                  <a:lnTo>
                    <a:pt x="499275" y="165023"/>
                  </a:lnTo>
                  <a:lnTo>
                    <a:pt x="524916" y="165023"/>
                  </a:lnTo>
                  <a:lnTo>
                    <a:pt x="524916" y="1866"/>
                  </a:lnTo>
                  <a:close/>
                </a:path>
                <a:path w="626744" h="367029">
                  <a:moveTo>
                    <a:pt x="574090" y="201549"/>
                  </a:moveTo>
                  <a:lnTo>
                    <a:pt x="494842" y="201549"/>
                  </a:lnTo>
                  <a:lnTo>
                    <a:pt x="494842" y="224409"/>
                  </a:lnTo>
                  <a:lnTo>
                    <a:pt x="521652" y="224409"/>
                  </a:lnTo>
                  <a:lnTo>
                    <a:pt x="521652" y="364109"/>
                  </a:lnTo>
                  <a:lnTo>
                    <a:pt x="547293" y="364109"/>
                  </a:lnTo>
                  <a:lnTo>
                    <a:pt x="547293" y="224409"/>
                  </a:lnTo>
                  <a:lnTo>
                    <a:pt x="574090" y="224409"/>
                  </a:lnTo>
                  <a:lnTo>
                    <a:pt x="574090" y="201549"/>
                  </a:lnTo>
                  <a:close/>
                </a:path>
                <a:path w="626744" h="367029">
                  <a:moveTo>
                    <a:pt x="626541" y="165023"/>
                  </a:moveTo>
                  <a:lnTo>
                    <a:pt x="621804" y="135420"/>
                  </a:lnTo>
                  <a:lnTo>
                    <a:pt x="618261" y="113284"/>
                  </a:lnTo>
                  <a:lnTo>
                    <a:pt x="605053" y="30772"/>
                  </a:lnTo>
                  <a:lnTo>
                    <a:pt x="600430" y="1866"/>
                  </a:lnTo>
                  <a:lnTo>
                    <a:pt x="592734" y="1866"/>
                  </a:lnTo>
                  <a:lnTo>
                    <a:pt x="592734" y="113284"/>
                  </a:lnTo>
                  <a:lnTo>
                    <a:pt x="568032" y="113284"/>
                  </a:lnTo>
                  <a:lnTo>
                    <a:pt x="580161" y="30772"/>
                  </a:lnTo>
                  <a:lnTo>
                    <a:pt x="580618" y="30772"/>
                  </a:lnTo>
                  <a:lnTo>
                    <a:pt x="592734" y="113284"/>
                  </a:lnTo>
                  <a:lnTo>
                    <a:pt x="592734" y="1866"/>
                  </a:lnTo>
                  <a:lnTo>
                    <a:pt x="562902" y="1866"/>
                  </a:lnTo>
                  <a:lnTo>
                    <a:pt x="536803" y="165023"/>
                  </a:lnTo>
                  <a:lnTo>
                    <a:pt x="560349" y="165023"/>
                  </a:lnTo>
                  <a:lnTo>
                    <a:pt x="564769" y="135420"/>
                  </a:lnTo>
                  <a:lnTo>
                    <a:pt x="596239" y="135420"/>
                  </a:lnTo>
                  <a:lnTo>
                    <a:pt x="600659" y="165023"/>
                  </a:lnTo>
                  <a:lnTo>
                    <a:pt x="626541" y="165023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896938" y="9888758"/>
              <a:ext cx="90374" cy="643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7509427" y="10153618"/>
              <a:ext cx="716915" cy="284480"/>
            </a:xfrm>
            <a:custGeom>
              <a:avLst/>
              <a:gdLst/>
              <a:ahLst/>
              <a:cxnLst/>
              <a:rect l="l" t="t" r="r" b="b"/>
              <a:pathLst>
                <a:path w="716915" h="284479">
                  <a:moveTo>
                    <a:pt x="675360" y="156502"/>
                  </a:moveTo>
                  <a:lnTo>
                    <a:pt x="613003" y="158991"/>
                  </a:lnTo>
                  <a:lnTo>
                    <a:pt x="554939" y="185381"/>
                  </a:lnTo>
                  <a:lnTo>
                    <a:pt x="551662" y="187731"/>
                  </a:lnTo>
                  <a:lnTo>
                    <a:pt x="528256" y="199466"/>
                  </a:lnTo>
                  <a:lnTo>
                    <a:pt x="502983" y="203352"/>
                  </a:lnTo>
                  <a:lnTo>
                    <a:pt x="477723" y="199377"/>
                  </a:lnTo>
                  <a:lnTo>
                    <a:pt x="454355" y="187579"/>
                  </a:lnTo>
                  <a:lnTo>
                    <a:pt x="451789" y="185712"/>
                  </a:lnTo>
                  <a:lnTo>
                    <a:pt x="405714" y="162433"/>
                  </a:lnTo>
                  <a:lnTo>
                    <a:pt x="355930" y="154609"/>
                  </a:lnTo>
                  <a:lnTo>
                    <a:pt x="306108" y="162267"/>
                  </a:lnTo>
                  <a:lnTo>
                    <a:pt x="259956" y="185381"/>
                  </a:lnTo>
                  <a:lnTo>
                    <a:pt x="256679" y="187731"/>
                  </a:lnTo>
                  <a:lnTo>
                    <a:pt x="233273" y="199466"/>
                  </a:lnTo>
                  <a:lnTo>
                    <a:pt x="207987" y="203352"/>
                  </a:lnTo>
                  <a:lnTo>
                    <a:pt x="182727" y="199377"/>
                  </a:lnTo>
                  <a:lnTo>
                    <a:pt x="159359" y="187579"/>
                  </a:lnTo>
                  <a:lnTo>
                    <a:pt x="132016" y="171665"/>
                  </a:lnTo>
                  <a:lnTo>
                    <a:pt x="102628" y="161480"/>
                  </a:lnTo>
                  <a:lnTo>
                    <a:pt x="72097" y="156997"/>
                  </a:lnTo>
                  <a:lnTo>
                    <a:pt x="41313" y="158216"/>
                  </a:lnTo>
                  <a:lnTo>
                    <a:pt x="58280" y="184531"/>
                  </a:lnTo>
                  <a:lnTo>
                    <a:pt x="97967" y="234823"/>
                  </a:lnTo>
                  <a:lnTo>
                    <a:pt x="164744" y="278460"/>
                  </a:lnTo>
                  <a:lnTo>
                    <a:pt x="212458" y="284251"/>
                  </a:lnTo>
                  <a:lnTo>
                    <a:pt x="259880" y="275945"/>
                  </a:lnTo>
                  <a:lnTo>
                    <a:pt x="303822" y="253542"/>
                  </a:lnTo>
                  <a:lnTo>
                    <a:pt x="307098" y="251193"/>
                  </a:lnTo>
                  <a:lnTo>
                    <a:pt x="330504" y="239458"/>
                  </a:lnTo>
                  <a:lnTo>
                    <a:pt x="355777" y="235585"/>
                  </a:lnTo>
                  <a:lnTo>
                    <a:pt x="381038" y="239547"/>
                  </a:lnTo>
                  <a:lnTo>
                    <a:pt x="404406" y="251358"/>
                  </a:lnTo>
                  <a:lnTo>
                    <a:pt x="406984" y="253212"/>
                  </a:lnTo>
                  <a:lnTo>
                    <a:pt x="453047" y="276491"/>
                  </a:lnTo>
                  <a:lnTo>
                    <a:pt x="502843" y="284314"/>
                  </a:lnTo>
                  <a:lnTo>
                    <a:pt x="552665" y="276669"/>
                  </a:lnTo>
                  <a:lnTo>
                    <a:pt x="598805" y="253542"/>
                  </a:lnTo>
                  <a:lnTo>
                    <a:pt x="600227" y="252526"/>
                  </a:lnTo>
                  <a:lnTo>
                    <a:pt x="621220" y="229603"/>
                  </a:lnTo>
                  <a:lnTo>
                    <a:pt x="640956" y="205892"/>
                  </a:lnTo>
                  <a:lnTo>
                    <a:pt x="659117" y="181495"/>
                  </a:lnTo>
                  <a:lnTo>
                    <a:pt x="675360" y="156502"/>
                  </a:lnTo>
                  <a:close/>
                </a:path>
                <a:path w="716915" h="284479">
                  <a:moveTo>
                    <a:pt x="716305" y="13754"/>
                  </a:moveTo>
                  <a:lnTo>
                    <a:pt x="675767" y="1968"/>
                  </a:lnTo>
                  <a:lnTo>
                    <a:pt x="633945" y="863"/>
                  </a:lnTo>
                  <a:lnTo>
                    <a:pt x="592963" y="10464"/>
                  </a:lnTo>
                  <a:lnTo>
                    <a:pt x="554939" y="30772"/>
                  </a:lnTo>
                  <a:lnTo>
                    <a:pt x="551662" y="33121"/>
                  </a:lnTo>
                  <a:lnTo>
                    <a:pt x="528256" y="44856"/>
                  </a:lnTo>
                  <a:lnTo>
                    <a:pt x="502983" y="48742"/>
                  </a:lnTo>
                  <a:lnTo>
                    <a:pt x="477723" y="44767"/>
                  </a:lnTo>
                  <a:lnTo>
                    <a:pt x="454355" y="32969"/>
                  </a:lnTo>
                  <a:lnTo>
                    <a:pt x="451789" y="31102"/>
                  </a:lnTo>
                  <a:lnTo>
                    <a:pt x="405714" y="7823"/>
                  </a:lnTo>
                  <a:lnTo>
                    <a:pt x="355930" y="0"/>
                  </a:lnTo>
                  <a:lnTo>
                    <a:pt x="306108" y="7645"/>
                  </a:lnTo>
                  <a:lnTo>
                    <a:pt x="259956" y="30772"/>
                  </a:lnTo>
                  <a:lnTo>
                    <a:pt x="256679" y="33121"/>
                  </a:lnTo>
                  <a:lnTo>
                    <a:pt x="233273" y="44856"/>
                  </a:lnTo>
                  <a:lnTo>
                    <a:pt x="207987" y="48742"/>
                  </a:lnTo>
                  <a:lnTo>
                    <a:pt x="182727" y="44767"/>
                  </a:lnTo>
                  <a:lnTo>
                    <a:pt x="159359" y="32969"/>
                  </a:lnTo>
                  <a:lnTo>
                    <a:pt x="122047" y="12890"/>
                  </a:lnTo>
                  <a:lnTo>
                    <a:pt x="81584" y="3175"/>
                  </a:lnTo>
                  <a:lnTo>
                    <a:pt x="40170" y="3784"/>
                  </a:lnTo>
                  <a:lnTo>
                    <a:pt x="0" y="14681"/>
                  </a:lnTo>
                  <a:lnTo>
                    <a:pt x="0" y="24498"/>
                  </a:lnTo>
                  <a:lnTo>
                    <a:pt x="901" y="43421"/>
                  </a:lnTo>
                  <a:lnTo>
                    <a:pt x="3517" y="62230"/>
                  </a:lnTo>
                  <a:lnTo>
                    <a:pt x="7747" y="80886"/>
                  </a:lnTo>
                  <a:lnTo>
                    <a:pt x="13474" y="99364"/>
                  </a:lnTo>
                  <a:lnTo>
                    <a:pt x="36944" y="87198"/>
                  </a:lnTo>
                  <a:lnTo>
                    <a:pt x="62598" y="82994"/>
                  </a:lnTo>
                  <a:lnTo>
                    <a:pt x="88315" y="86779"/>
                  </a:lnTo>
                  <a:lnTo>
                    <a:pt x="158064" y="121881"/>
                  </a:lnTo>
                  <a:lnTo>
                    <a:pt x="207848" y="129705"/>
                  </a:lnTo>
                  <a:lnTo>
                    <a:pt x="257670" y="122059"/>
                  </a:lnTo>
                  <a:lnTo>
                    <a:pt x="303822" y="98933"/>
                  </a:lnTo>
                  <a:lnTo>
                    <a:pt x="307098" y="96583"/>
                  </a:lnTo>
                  <a:lnTo>
                    <a:pt x="330504" y="84848"/>
                  </a:lnTo>
                  <a:lnTo>
                    <a:pt x="355777" y="80975"/>
                  </a:lnTo>
                  <a:lnTo>
                    <a:pt x="381038" y="84937"/>
                  </a:lnTo>
                  <a:lnTo>
                    <a:pt x="404406" y="96735"/>
                  </a:lnTo>
                  <a:lnTo>
                    <a:pt x="406984" y="98602"/>
                  </a:lnTo>
                  <a:lnTo>
                    <a:pt x="453047" y="121881"/>
                  </a:lnTo>
                  <a:lnTo>
                    <a:pt x="502843" y="129705"/>
                  </a:lnTo>
                  <a:lnTo>
                    <a:pt x="552665" y="122059"/>
                  </a:lnTo>
                  <a:lnTo>
                    <a:pt x="598805" y="98933"/>
                  </a:lnTo>
                  <a:lnTo>
                    <a:pt x="602094" y="96583"/>
                  </a:lnTo>
                  <a:lnTo>
                    <a:pt x="625500" y="84848"/>
                  </a:lnTo>
                  <a:lnTo>
                    <a:pt x="650773" y="80975"/>
                  </a:lnTo>
                  <a:lnTo>
                    <a:pt x="676033" y="84937"/>
                  </a:lnTo>
                  <a:lnTo>
                    <a:pt x="699401" y="96748"/>
                  </a:lnTo>
                  <a:lnTo>
                    <a:pt x="702906" y="99275"/>
                  </a:lnTo>
                  <a:lnTo>
                    <a:pt x="708596" y="81343"/>
                  </a:lnTo>
                  <a:lnTo>
                    <a:pt x="712812" y="63296"/>
                  </a:lnTo>
                  <a:lnTo>
                    <a:pt x="715416" y="45173"/>
                  </a:lnTo>
                  <a:lnTo>
                    <a:pt x="716305" y="27000"/>
                  </a:lnTo>
                  <a:lnTo>
                    <a:pt x="716305" y="13754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48567" y="10469720"/>
              <a:ext cx="235490" cy="12423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509432" y="9677846"/>
              <a:ext cx="716915" cy="445134"/>
            </a:xfrm>
            <a:custGeom>
              <a:avLst/>
              <a:gdLst/>
              <a:ahLst/>
              <a:cxnLst/>
              <a:rect l="l" t="t" r="r" b="b"/>
              <a:pathLst>
                <a:path w="716915" h="445134">
                  <a:moveTo>
                    <a:pt x="335260" y="399515"/>
                  </a:moveTo>
                  <a:lnTo>
                    <a:pt x="81579" y="399515"/>
                  </a:lnTo>
                  <a:lnTo>
                    <a:pt x="122045" y="409229"/>
                  </a:lnTo>
                  <a:lnTo>
                    <a:pt x="159366" y="429306"/>
                  </a:lnTo>
                  <a:lnTo>
                    <a:pt x="182737" y="441115"/>
                  </a:lnTo>
                  <a:lnTo>
                    <a:pt x="207996" y="445080"/>
                  </a:lnTo>
                  <a:lnTo>
                    <a:pt x="233267" y="441200"/>
                  </a:lnTo>
                  <a:lnTo>
                    <a:pt x="256672" y="429473"/>
                  </a:lnTo>
                  <a:lnTo>
                    <a:pt x="259950" y="427117"/>
                  </a:lnTo>
                  <a:lnTo>
                    <a:pt x="306099" y="403993"/>
                  </a:lnTo>
                  <a:lnTo>
                    <a:pt x="335260" y="399515"/>
                  </a:lnTo>
                  <a:close/>
                </a:path>
                <a:path w="716915" h="445134">
                  <a:moveTo>
                    <a:pt x="716313" y="396342"/>
                  </a:moveTo>
                  <a:lnTo>
                    <a:pt x="355919" y="396342"/>
                  </a:lnTo>
                  <a:lnTo>
                    <a:pt x="405714" y="404160"/>
                  </a:lnTo>
                  <a:lnTo>
                    <a:pt x="451787" y="427442"/>
                  </a:lnTo>
                  <a:lnTo>
                    <a:pt x="454363" y="429306"/>
                  </a:lnTo>
                  <a:lnTo>
                    <a:pt x="477727" y="441115"/>
                  </a:lnTo>
                  <a:lnTo>
                    <a:pt x="502984" y="445080"/>
                  </a:lnTo>
                  <a:lnTo>
                    <a:pt x="528257" y="441200"/>
                  </a:lnTo>
                  <a:lnTo>
                    <a:pt x="551669" y="429473"/>
                  </a:lnTo>
                  <a:lnTo>
                    <a:pt x="554946" y="427117"/>
                  </a:lnTo>
                  <a:lnTo>
                    <a:pt x="592958" y="406810"/>
                  </a:lnTo>
                  <a:lnTo>
                    <a:pt x="633941" y="397209"/>
                  </a:lnTo>
                  <a:lnTo>
                    <a:pt x="716313" y="397209"/>
                  </a:lnTo>
                  <a:lnTo>
                    <a:pt x="716313" y="396342"/>
                  </a:lnTo>
                  <a:close/>
                </a:path>
                <a:path w="716915" h="445134">
                  <a:moveTo>
                    <a:pt x="697151" y="0"/>
                  </a:moveTo>
                  <a:lnTo>
                    <a:pt x="19161" y="0"/>
                  </a:lnTo>
                  <a:lnTo>
                    <a:pt x="11701" y="1505"/>
                  </a:lnTo>
                  <a:lnTo>
                    <a:pt x="5611" y="5609"/>
                  </a:lnTo>
                  <a:lnTo>
                    <a:pt x="1505" y="11697"/>
                  </a:lnTo>
                  <a:lnTo>
                    <a:pt x="0" y="19151"/>
                  </a:lnTo>
                  <a:lnTo>
                    <a:pt x="0" y="411024"/>
                  </a:lnTo>
                  <a:lnTo>
                    <a:pt x="40166" y="400126"/>
                  </a:lnTo>
                  <a:lnTo>
                    <a:pt x="81579" y="399515"/>
                  </a:lnTo>
                  <a:lnTo>
                    <a:pt x="335260" y="399515"/>
                  </a:lnTo>
                  <a:lnTo>
                    <a:pt x="355919" y="396342"/>
                  </a:lnTo>
                  <a:lnTo>
                    <a:pt x="716313" y="396342"/>
                  </a:lnTo>
                  <a:lnTo>
                    <a:pt x="716313" y="347539"/>
                  </a:lnTo>
                  <a:lnTo>
                    <a:pt x="313445" y="347539"/>
                  </a:lnTo>
                  <a:lnTo>
                    <a:pt x="326335" y="289509"/>
                  </a:lnTo>
                  <a:lnTo>
                    <a:pt x="281802" y="250138"/>
                  </a:lnTo>
                  <a:lnTo>
                    <a:pt x="340973" y="244474"/>
                  </a:lnTo>
                  <a:lnTo>
                    <a:pt x="350399" y="222768"/>
                  </a:lnTo>
                  <a:lnTo>
                    <a:pt x="108949" y="222768"/>
                  </a:lnTo>
                  <a:lnTo>
                    <a:pt x="121839" y="164738"/>
                  </a:lnTo>
                  <a:lnTo>
                    <a:pt x="77306" y="125378"/>
                  </a:lnTo>
                  <a:lnTo>
                    <a:pt x="136477" y="119703"/>
                  </a:lnTo>
                  <a:lnTo>
                    <a:pt x="160152" y="65181"/>
                  </a:lnTo>
                  <a:lnTo>
                    <a:pt x="716313" y="65181"/>
                  </a:lnTo>
                  <a:lnTo>
                    <a:pt x="716313" y="19151"/>
                  </a:lnTo>
                  <a:lnTo>
                    <a:pt x="714807" y="11697"/>
                  </a:lnTo>
                  <a:lnTo>
                    <a:pt x="710702" y="5609"/>
                  </a:lnTo>
                  <a:lnTo>
                    <a:pt x="704611" y="1505"/>
                  </a:lnTo>
                  <a:lnTo>
                    <a:pt x="697151" y="0"/>
                  </a:lnTo>
                  <a:close/>
                </a:path>
                <a:path w="716915" h="445134">
                  <a:moveTo>
                    <a:pt x="716313" y="397209"/>
                  </a:moveTo>
                  <a:lnTo>
                    <a:pt x="633941" y="397209"/>
                  </a:lnTo>
                  <a:lnTo>
                    <a:pt x="675768" y="398306"/>
                  </a:lnTo>
                  <a:lnTo>
                    <a:pt x="716313" y="410092"/>
                  </a:lnTo>
                  <a:lnTo>
                    <a:pt x="716313" y="397209"/>
                  </a:lnTo>
                  <a:close/>
                </a:path>
                <a:path w="716915" h="445134">
                  <a:moveTo>
                    <a:pt x="364648" y="317341"/>
                  </a:moveTo>
                  <a:lnTo>
                    <a:pt x="313445" y="347539"/>
                  </a:lnTo>
                  <a:lnTo>
                    <a:pt x="415851" y="347539"/>
                  </a:lnTo>
                  <a:lnTo>
                    <a:pt x="364648" y="317341"/>
                  </a:lnTo>
                  <a:close/>
                </a:path>
                <a:path w="716915" h="445134">
                  <a:moveTo>
                    <a:pt x="515912" y="189952"/>
                  </a:moveTo>
                  <a:lnTo>
                    <a:pt x="364648" y="189952"/>
                  </a:lnTo>
                  <a:lnTo>
                    <a:pt x="388323" y="244474"/>
                  </a:lnTo>
                  <a:lnTo>
                    <a:pt x="447494" y="250138"/>
                  </a:lnTo>
                  <a:lnTo>
                    <a:pt x="402961" y="289509"/>
                  </a:lnTo>
                  <a:lnTo>
                    <a:pt x="415851" y="347539"/>
                  </a:lnTo>
                  <a:lnTo>
                    <a:pt x="716313" y="347539"/>
                  </a:lnTo>
                  <a:lnTo>
                    <a:pt x="716313" y="222768"/>
                  </a:lnTo>
                  <a:lnTo>
                    <a:pt x="508623" y="222768"/>
                  </a:lnTo>
                  <a:lnTo>
                    <a:pt x="515912" y="189952"/>
                  </a:lnTo>
                  <a:close/>
                </a:path>
                <a:path w="716915" h="445134">
                  <a:moveTo>
                    <a:pt x="160152" y="192580"/>
                  </a:moveTo>
                  <a:lnTo>
                    <a:pt x="108949" y="222768"/>
                  </a:lnTo>
                  <a:lnTo>
                    <a:pt x="211354" y="222768"/>
                  </a:lnTo>
                  <a:lnTo>
                    <a:pt x="160152" y="192580"/>
                  </a:lnTo>
                  <a:close/>
                </a:path>
                <a:path w="716915" h="445134">
                  <a:moveTo>
                    <a:pt x="559825" y="65181"/>
                  </a:moveTo>
                  <a:lnTo>
                    <a:pt x="160152" y="65181"/>
                  </a:lnTo>
                  <a:lnTo>
                    <a:pt x="183837" y="119703"/>
                  </a:lnTo>
                  <a:lnTo>
                    <a:pt x="242997" y="125378"/>
                  </a:lnTo>
                  <a:lnTo>
                    <a:pt x="198465" y="164738"/>
                  </a:lnTo>
                  <a:lnTo>
                    <a:pt x="211354" y="222768"/>
                  </a:lnTo>
                  <a:lnTo>
                    <a:pt x="350399" y="222768"/>
                  </a:lnTo>
                  <a:lnTo>
                    <a:pt x="364648" y="189952"/>
                  </a:lnTo>
                  <a:lnTo>
                    <a:pt x="515912" y="189952"/>
                  </a:lnTo>
                  <a:lnTo>
                    <a:pt x="521512" y="164738"/>
                  </a:lnTo>
                  <a:lnTo>
                    <a:pt x="476980" y="125378"/>
                  </a:lnTo>
                  <a:lnTo>
                    <a:pt x="536140" y="119703"/>
                  </a:lnTo>
                  <a:lnTo>
                    <a:pt x="559825" y="65181"/>
                  </a:lnTo>
                  <a:close/>
                </a:path>
                <a:path w="716915" h="445134">
                  <a:moveTo>
                    <a:pt x="559825" y="192580"/>
                  </a:moveTo>
                  <a:lnTo>
                    <a:pt x="508623" y="222768"/>
                  </a:lnTo>
                  <a:lnTo>
                    <a:pt x="611028" y="222768"/>
                  </a:lnTo>
                  <a:lnTo>
                    <a:pt x="559825" y="192580"/>
                  </a:lnTo>
                  <a:close/>
                </a:path>
                <a:path w="716915" h="445134">
                  <a:moveTo>
                    <a:pt x="716313" y="65181"/>
                  </a:moveTo>
                  <a:lnTo>
                    <a:pt x="559825" y="65181"/>
                  </a:lnTo>
                  <a:lnTo>
                    <a:pt x="583500" y="119703"/>
                  </a:lnTo>
                  <a:lnTo>
                    <a:pt x="642671" y="125378"/>
                  </a:lnTo>
                  <a:lnTo>
                    <a:pt x="598128" y="164738"/>
                  </a:lnTo>
                  <a:lnTo>
                    <a:pt x="611028" y="222768"/>
                  </a:lnTo>
                  <a:lnTo>
                    <a:pt x="716313" y="222768"/>
                  </a:lnTo>
                  <a:lnTo>
                    <a:pt x="716313" y="65181"/>
                  </a:lnTo>
                  <a:close/>
                </a:path>
              </a:pathLst>
            </a:custGeom>
            <a:solidFill>
              <a:srgbClr val="3030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32524" y="5486283"/>
              <a:ext cx="5061712" cy="50617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29580" y="6534098"/>
              <a:ext cx="973912" cy="41484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988324" y="4604956"/>
            <a:ext cx="7374255" cy="3006090"/>
          </a:xfrm>
          <a:prstGeom prst="rect">
            <a:avLst/>
          </a:prstGeom>
        </p:spPr>
        <p:txBody>
          <a:bodyPr vert="horz" wrap="square" lIns="0" tIns="519430" rIns="0" bIns="0" rtlCol="0">
            <a:spAutoFit/>
          </a:bodyPr>
          <a:lstStyle/>
          <a:p>
            <a:pPr marL="12700" marR="5080" indent="37465">
              <a:lnSpc>
                <a:spcPct val="70900"/>
              </a:lnSpc>
              <a:spcBef>
                <a:spcPts val="4090"/>
              </a:spcBef>
            </a:pPr>
            <a:r>
              <a:rPr sz="11450" spc="-110" smtClean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lang="en-GB" sz="11450" spc="-110" dirty="0" smtClean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1450" spc="-110" smtClean="0">
                <a:solidFill>
                  <a:srgbClr val="FFFFFF"/>
                </a:solidFill>
                <a:latin typeface="Tahoma"/>
                <a:cs typeface="Tahoma"/>
              </a:rPr>
              <a:t>RTH</a:t>
            </a:r>
            <a:r>
              <a:rPr lang="en-GB" sz="11450" spc="-135" dirty="0" smtClean="0">
                <a:solidFill>
                  <a:srgbClr val="FFFFFF"/>
                </a:solidFill>
                <a:latin typeface="Tahoma"/>
                <a:cs typeface="Tahoma"/>
              </a:rPr>
              <a:t>ERN</a:t>
            </a:r>
            <a:r>
              <a:rPr sz="11450" spc="-13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450" spc="-3565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1450" spc="1185" smtClean="0">
                <a:solidFill>
                  <a:srgbClr val="FFFFFF"/>
                </a:solidFill>
                <a:latin typeface="Tahoma"/>
                <a:cs typeface="Tahoma"/>
              </a:rPr>
              <a:t>BL</a:t>
            </a:r>
            <a:r>
              <a:rPr lang="en-GB" sz="11450" spc="670" dirty="0" smtClean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1450" spc="1245" smtClean="0">
                <a:solidFill>
                  <a:srgbClr val="FFFFFF"/>
                </a:solidFill>
                <a:latin typeface="Tahoma"/>
                <a:cs typeface="Tahoma"/>
              </a:rPr>
              <a:t>ST</a:t>
            </a:r>
            <a:endParaRPr sz="1145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58775" y="4206776"/>
            <a:ext cx="908050" cy="1548765"/>
          </a:xfrm>
          <a:custGeom>
            <a:avLst/>
            <a:gdLst/>
            <a:ahLst/>
            <a:cxnLst/>
            <a:rect l="l" t="t" r="r" b="b"/>
            <a:pathLst>
              <a:path w="908050" h="1548764">
                <a:moveTo>
                  <a:pt x="899668" y="0"/>
                </a:moveTo>
                <a:lnTo>
                  <a:pt x="853345" y="62395"/>
                </a:lnTo>
                <a:lnTo>
                  <a:pt x="820549" y="103443"/>
                </a:lnTo>
                <a:lnTo>
                  <a:pt x="785663" y="141367"/>
                </a:lnTo>
                <a:lnTo>
                  <a:pt x="733066" y="194391"/>
                </a:lnTo>
                <a:lnTo>
                  <a:pt x="0" y="927469"/>
                </a:lnTo>
                <a:lnTo>
                  <a:pt x="620797" y="1548266"/>
                </a:lnTo>
                <a:lnTo>
                  <a:pt x="830299" y="263824"/>
                </a:lnTo>
                <a:lnTo>
                  <a:pt x="850645" y="166485"/>
                </a:lnTo>
                <a:lnTo>
                  <a:pt x="876448" y="85048"/>
                </a:lnTo>
                <a:lnTo>
                  <a:pt x="898605" y="29132"/>
                </a:lnTo>
                <a:lnTo>
                  <a:pt x="908014" y="8355"/>
                </a:lnTo>
                <a:lnTo>
                  <a:pt x="899668" y="0"/>
                </a:lnTo>
                <a:close/>
              </a:path>
            </a:pathLst>
          </a:custGeom>
          <a:solidFill>
            <a:srgbClr val="68B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22072" y="2592822"/>
            <a:ext cx="1817370" cy="1972310"/>
          </a:xfrm>
          <a:custGeom>
            <a:avLst/>
            <a:gdLst/>
            <a:ahLst/>
            <a:cxnLst/>
            <a:rect l="l" t="t" r="r" b="b"/>
            <a:pathLst>
              <a:path w="1817370" h="1972310">
                <a:moveTo>
                  <a:pt x="1816750" y="0"/>
                </a:moveTo>
                <a:lnTo>
                  <a:pt x="0" y="0"/>
                </a:lnTo>
                <a:lnTo>
                  <a:pt x="0" y="6533"/>
                </a:lnTo>
                <a:lnTo>
                  <a:pt x="5654" y="879"/>
                </a:lnTo>
                <a:lnTo>
                  <a:pt x="627551" y="622776"/>
                </a:lnTo>
                <a:lnTo>
                  <a:pt x="472100" y="1700032"/>
                </a:lnTo>
                <a:lnTo>
                  <a:pt x="453487" y="1801424"/>
                </a:lnTo>
                <a:lnTo>
                  <a:pt x="431496" y="1886419"/>
                </a:lnTo>
                <a:lnTo>
                  <a:pt x="413150" y="1944862"/>
                </a:lnTo>
                <a:lnTo>
                  <a:pt x="405474" y="1966599"/>
                </a:lnTo>
                <a:lnTo>
                  <a:pt x="411024" y="1972149"/>
                </a:lnTo>
                <a:lnTo>
                  <a:pt x="457290" y="1913049"/>
                </a:lnTo>
                <a:lnTo>
                  <a:pt x="489489" y="1874262"/>
                </a:lnTo>
                <a:lnTo>
                  <a:pt x="522718" y="1838608"/>
                </a:lnTo>
                <a:lnTo>
                  <a:pt x="572076" y="1788908"/>
                </a:lnTo>
                <a:lnTo>
                  <a:pt x="1182874" y="1178100"/>
                </a:lnTo>
                <a:lnTo>
                  <a:pt x="1816771" y="1811997"/>
                </a:lnTo>
                <a:lnTo>
                  <a:pt x="1816750" y="0"/>
                </a:lnTo>
                <a:close/>
              </a:path>
            </a:pathLst>
          </a:custGeom>
          <a:solidFill>
            <a:srgbClr val="68BE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08450" y="3597275"/>
            <a:ext cx="127254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600" dirty="0" smtClean="0"/>
              <a:t>Questions ?</a:t>
            </a:r>
          </a:p>
          <a:p>
            <a:pPr algn="ctr"/>
            <a:r>
              <a:rPr lang="en-GB" sz="4000" dirty="0" smtClean="0"/>
              <a:t>Contact: graeme.dodds@cumbriacricket.co.uk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</TotalTime>
  <Words>214</Words>
  <Application>Microsoft Office PowerPoint</Application>
  <PresentationFormat>Custom</PresentationFormat>
  <Paragraphs>92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What’s next?  * W&amp;G development plan  * Safe hands (Club Welfare)  * Willing volunteers!  * Access resources (we got game)  * Case studies from other clubs  * Action plan to include EDI  * ICEC report</vt:lpstr>
      <vt:lpstr>Slide 6</vt:lpstr>
      <vt:lpstr>SOUTHERN POWER</vt:lpstr>
      <vt:lpstr>Slide 8</vt:lpstr>
      <vt:lpstr>2023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CCL Cumbria Cricket - Girls League Proposal -  Feb23</dc:title>
  <dc:creator>Owain Oxenham</dc:creator>
  <cp:lastModifiedBy>User</cp:lastModifiedBy>
  <cp:revision>40</cp:revision>
  <dcterms:created xsi:type="dcterms:W3CDTF">2023-04-11T18:07:45Z</dcterms:created>
  <dcterms:modified xsi:type="dcterms:W3CDTF">2023-11-07T13:04:42Z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2023-02-07T00:00:00Z</vt:filetime>
  </property>
  <property fmtid="{D5CDD505-2E9C-101B-9397-08002B2CF9AE}" pid="3" name="Creator">
    <vt:lpwstr>Adobe Illustrator 27.2 (Macintosh)</vt:lpwstr>
  </property>
  <property fmtid="{D5CDD505-2E9C-101B-9397-08002B2CF9AE}" pid="4" name="LastSaved">
    <vt:filetime>2023-04-11T00:00:00Z</vt:filetime>
  </property>
</Properties>
</file>